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sz="2800" b="1" dirty="0"/>
              <a:t>A nők lehetőségei az IT szektorban</a:t>
            </a:r>
            <a:br>
              <a:rPr lang="hu-HU" sz="2800" dirty="0"/>
            </a:br>
            <a:endParaRPr lang="hu-HU" sz="28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Bakos Lívia</a:t>
            </a:r>
          </a:p>
          <a:p>
            <a:r>
              <a:rPr lang="hu-HU" dirty="0"/>
              <a:t>Károli Gáspár Református Egyetem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64601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Bevezetés</a:t>
            </a:r>
          </a:p>
        </p:txBody>
      </p:sp>
      <p:sp useBgFill="1"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hu-HU" dirty="0"/>
          </a:p>
          <a:p>
            <a:r>
              <a:rPr lang="hu-HU" sz="2800" dirty="0"/>
              <a:t>a vizsgált téma: milyen lehetőségek állnak rendelkezésre a ranglétrán való előrelépéshez, vezető tisztségek betöltéséhez</a:t>
            </a:r>
          </a:p>
          <a:p>
            <a:endParaRPr lang="hu-HU" sz="2800" dirty="0"/>
          </a:p>
          <a:p>
            <a:r>
              <a:rPr lang="hu-HU" sz="2800" dirty="0"/>
              <a:t>bérkülönbségek nők és férfiak között, családbarát munkahely, üvegplafon jelenség, a hazai esélyegyenlőségi politika </a:t>
            </a:r>
          </a:p>
          <a:p>
            <a:endParaRPr lang="hu-HU" sz="2800" dirty="0"/>
          </a:p>
          <a:p>
            <a:r>
              <a:rPr lang="hu-HU" sz="2800" dirty="0"/>
              <a:t>női karrierlehetőségek ma hazánkban</a:t>
            </a:r>
          </a:p>
          <a:p>
            <a:endParaRPr lang="hu-HU" sz="2800" dirty="0"/>
          </a:p>
          <a:p>
            <a:r>
              <a:rPr lang="hu-HU" sz="2800" dirty="0"/>
              <a:t>sztereotípiák</a:t>
            </a:r>
          </a:p>
          <a:p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4067758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Miért is fontos erről beszélni?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err="1"/>
              <a:t>feminizálódott</a:t>
            </a:r>
            <a:r>
              <a:rPr lang="hu-HU" dirty="0"/>
              <a:t> szakmák</a:t>
            </a:r>
          </a:p>
          <a:p>
            <a:r>
              <a:rPr lang="hu-HU" dirty="0"/>
              <a:t>preferenciaalapú diszkriminációs modell</a:t>
            </a:r>
          </a:p>
          <a:p>
            <a:r>
              <a:rPr lang="hu-HU" dirty="0"/>
              <a:t>kevés kutatónő</a:t>
            </a:r>
          </a:p>
          <a:p>
            <a:r>
              <a:rPr lang="hu-HU" dirty="0"/>
              <a:t>női szereppel kapcsolatos sztereotípiák</a:t>
            </a:r>
          </a:p>
          <a:p>
            <a:r>
              <a:rPr lang="hu-HU" dirty="0"/>
              <a:t>lemorzsolódás, pályaelhagyás</a:t>
            </a:r>
          </a:p>
          <a:p>
            <a:r>
              <a:rPr lang="hu-HU" dirty="0"/>
              <a:t>OECD-PISA vizsgálat: társadalmi nemekkel, pályaválasztással kapcsolatos kutatása: a szülők 20%-a ajánlja lányának a STEM területet</a:t>
            </a:r>
          </a:p>
          <a:p>
            <a:r>
              <a:rPr lang="hu-HU" dirty="0"/>
              <a:t>az </a:t>
            </a:r>
            <a:r>
              <a:rPr lang="hu-HU" dirty="0" err="1"/>
              <a:t>IKT-diplomával</a:t>
            </a:r>
            <a:r>
              <a:rPr lang="hu-HU" dirty="0"/>
              <a:t> rendelkező nők közül a harmincévesek 20%-a, míg a 45 év felettiek csupán 9%-a dolgozik az ágazatban</a:t>
            </a:r>
          </a:p>
        </p:txBody>
      </p:sp>
    </p:spTree>
    <p:extLst>
      <p:ext uri="{BB962C8B-B14F-4D97-AF65-F5344CB8AC3E}">
        <p14:creationId xmlns:p14="http://schemas.microsoft.com/office/powerpoint/2010/main" val="1393051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Módszertan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módszertan alkalmazása: mélyinterjúk készítése</a:t>
            </a:r>
          </a:p>
          <a:p>
            <a:r>
              <a:rPr lang="hu-HU" dirty="0"/>
              <a:t>10 mélyinterjú</a:t>
            </a:r>
          </a:p>
          <a:p>
            <a:r>
              <a:rPr lang="hu-HU" dirty="0"/>
              <a:t>cégek, szervezetek, egyetemek</a:t>
            </a:r>
          </a:p>
          <a:p>
            <a:r>
              <a:rPr lang="hu-HU" dirty="0"/>
              <a:t>résztvevő megfigyelés: </a:t>
            </a:r>
            <a:r>
              <a:rPr lang="hu-HU" dirty="0" err="1"/>
              <a:t>programozóiskola</a:t>
            </a:r>
            <a:endParaRPr lang="hu-HU" dirty="0"/>
          </a:p>
          <a:p>
            <a:r>
              <a:rPr lang="hu-HU" dirty="0"/>
              <a:t>az informatikát választó lányok aránya, nemi sztereotípiák, családi támogatás, iskolai lehetőségek</a:t>
            </a:r>
          </a:p>
          <a:p>
            <a:r>
              <a:rPr lang="hu-HU" dirty="0"/>
              <a:t>hosszú távú tervek az iparágon belüli elhelyezkedésre</a:t>
            </a:r>
          </a:p>
        </p:txBody>
      </p:sp>
    </p:spTree>
    <p:extLst>
      <p:ext uri="{BB962C8B-B14F-4D97-AF65-F5344CB8AC3E}">
        <p14:creationId xmlns:p14="http://schemas.microsoft.com/office/powerpoint/2010/main" val="2052228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Résztvevő megfigyelés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egy független magyar szervezet projektje</a:t>
            </a:r>
          </a:p>
          <a:p>
            <a:r>
              <a:rPr lang="hu-HU" dirty="0"/>
              <a:t>fél-egynapos műhelyfoglalkozások </a:t>
            </a:r>
          </a:p>
          <a:p>
            <a:r>
              <a:rPr lang="hu-HU" dirty="0"/>
              <a:t>iparági szereplőkkel való együttműködés</a:t>
            </a:r>
          </a:p>
          <a:p>
            <a:r>
              <a:rPr lang="hu-HU" dirty="0"/>
              <a:t>8-18 év közötti lányoknak robotika, alkalmazások fejlesztése, számítógépes grafika</a:t>
            </a:r>
          </a:p>
          <a:p>
            <a:r>
              <a:rPr lang="hu-HU" dirty="0"/>
              <a:t>a szülők csak kis része tájékozott</a:t>
            </a:r>
          </a:p>
          <a:p>
            <a:r>
              <a:rPr lang="hu-HU" dirty="0"/>
              <a:t>az oktatás rugalmatlansága nincs otthon eszközhasználat DE! a gyerekek részéről igény</a:t>
            </a:r>
          </a:p>
        </p:txBody>
      </p:sp>
    </p:spTree>
    <p:extLst>
      <p:ext uri="{BB962C8B-B14F-4D97-AF65-F5344CB8AC3E}">
        <p14:creationId xmlns:p14="http://schemas.microsoft.com/office/powerpoint/2010/main" val="1815910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Ami az </a:t>
            </a:r>
            <a:r>
              <a:rPr lang="hu-HU" b="1"/>
              <a:t>interjúkból kiderült…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0321" y="2150772"/>
            <a:ext cx="9613861" cy="4391695"/>
          </a:xfrm>
        </p:spPr>
        <p:txBody>
          <a:bodyPr>
            <a:normAutofit/>
          </a:bodyPr>
          <a:lstStyle/>
          <a:p>
            <a:r>
              <a:rPr lang="hu-HU" dirty="0"/>
              <a:t>oktatás és család felelőssége</a:t>
            </a:r>
          </a:p>
          <a:p>
            <a:r>
              <a:rPr lang="hu-HU" dirty="0"/>
              <a:t>még előfordulnak meglepő esetek</a:t>
            </a:r>
          </a:p>
          <a:p>
            <a:r>
              <a:rPr lang="hu-HU" dirty="0"/>
              <a:t>De! egyre több kezdeményezés a fiatal lányok megszólítására</a:t>
            </a:r>
          </a:p>
          <a:p>
            <a:r>
              <a:rPr lang="hu-HU" dirty="0"/>
              <a:t>vannak olyan munkahelyek/pozíciók, ahol nagy arányban található a női vezetők aránya</a:t>
            </a:r>
          </a:p>
          <a:p>
            <a:r>
              <a:rPr lang="hu-HU" dirty="0"/>
              <a:t>egyre több olyan munkahely van, ahol elindult egy pozitív folyamat</a:t>
            </a: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59963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1056068" y="1545465"/>
            <a:ext cx="87447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400" b="1" dirty="0"/>
              <a:t>Köszönöm a figyelmet!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8196" y="2804303"/>
            <a:ext cx="5440498" cy="315861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992466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296</TotalTime>
  <Words>244</Words>
  <Application>Microsoft Office PowerPoint</Application>
  <PresentationFormat>Szélesvásznú</PresentationFormat>
  <Paragraphs>41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0" baseType="lpstr">
      <vt:lpstr>Arial</vt:lpstr>
      <vt:lpstr>Trebuchet MS</vt:lpstr>
      <vt:lpstr>Berlin</vt:lpstr>
      <vt:lpstr>A nők lehetőségei az IT szektorban </vt:lpstr>
      <vt:lpstr>Bevezetés</vt:lpstr>
      <vt:lpstr>Miért is fontos erről beszélni?</vt:lpstr>
      <vt:lpstr>Módszertan</vt:lpstr>
      <vt:lpstr>Résztvevő megfigyelés</vt:lpstr>
      <vt:lpstr>Ami az interjúkból kiderült…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Női lehetőségek és esélyek az informatika területén való elhelyezkedésben</dc:title>
  <dc:creator>Bakos Lívia</dc:creator>
  <cp:lastModifiedBy>Bakos Lívia</cp:lastModifiedBy>
  <cp:revision>39</cp:revision>
  <dcterms:created xsi:type="dcterms:W3CDTF">2017-11-23T22:03:12Z</dcterms:created>
  <dcterms:modified xsi:type="dcterms:W3CDTF">2018-10-01T06:48:45Z</dcterms:modified>
</cp:coreProperties>
</file>