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3" r:id="rId16"/>
    <p:sldId id="271" r:id="rId17"/>
    <p:sldId id="276" r:id="rId18"/>
    <p:sldId id="272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8"/>
    <p:restoredTop sz="94703"/>
  </p:normalViewPr>
  <p:slideViewPr>
    <p:cSldViewPr snapToGrid="0" snapToObjects="1">
      <p:cViewPr varScale="1">
        <p:scale>
          <a:sx n="177" d="100"/>
          <a:sy n="177" d="100"/>
        </p:scale>
        <p:origin x="200" y="240"/>
      </p:cViewPr>
      <p:guideLst>
        <p:guide orient="horz" pos="436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FBDE0-F4E5-6C45-9908-22E02FCE0B60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AE1FC-ECCE-B348-ADF4-4D53B01B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AE1FC-ECCE-B348-ADF4-4D53B01BBF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5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D3EA-6CA5-884D-B580-EAF2FD187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08E5C-F369-CC4B-BCBD-CF0BC7B96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D8E5C-FC9F-D847-899A-0FE394FC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3507-93F0-4444-9F96-51DA6ECD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527C0-BD03-4640-A2C3-0579E39A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5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FD94-D5B7-1F48-AB32-F864D460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F6C68-20AB-AC45-B9E4-421D2428A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EA89-731C-894D-A957-39DF2EA0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062C7-0728-D94B-A0DB-BEC3427D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20F2F-2CA6-F54E-B652-12700B4B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75B28-98D4-9540-949E-125C9ECD1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DCFCC-6A3F-E04E-A5EF-BDC060D19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8535D-8A6D-4844-A14B-AA95EBA4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B30B5-7E23-1843-A92C-7056C3F8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41D76-ECE0-104F-B0E8-F291CF92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594D-D234-9E4E-B96A-22F7F54B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51013-9B7D-DE4F-B39C-B79010B63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A3F1-49DA-4B46-91CE-D22F5A19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F913B-C918-EC43-9D8B-504E0CA7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1A57-8058-374A-84B1-B59FF03C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4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55A2-43D2-AD49-B225-859BE531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F40A2-D83F-6446-99DC-6C50555BE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6497F-F1EC-3B45-920C-6E7B6A0A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D1271-A0E9-3647-849B-BAD8417B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3F29B-C590-A547-BB2F-B8167E12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4BB6-5F72-8A45-BB31-E802F835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188B4-6879-454D-9149-BE2C88034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D14A8-B33E-E644-8149-3985D828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59745-357C-814B-BC60-8BAD7120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AF385-A069-754A-A012-0C459786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9EE9D-D93B-374D-95D2-9DF47B8B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6084-CA85-2841-A716-CFAC3872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92815-4243-1047-947D-4683BF34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DF778-6D22-B345-A7BA-E7F1A9713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804D7-5EDE-124C-B8F6-49E94FDFF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98F7C-891F-2F4C-878B-4FBE96BC9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46037-0C79-DC46-B129-DD33488C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F0647-2B96-6D45-93C1-5A22475F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2DBFC-AD47-4A4E-9FB7-633DE82B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312B-81F7-A24B-89E2-99186373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5E0D5-B65D-6049-AAF0-213A8AF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F7B41-F158-464A-A3B7-1B7C1A40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C8EF6-F126-EF40-B3DE-658EB614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72689-1053-FD41-A1D2-46EC1159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6D29C-CD27-0B45-96DD-E4517A5E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0349A-E86E-1945-855D-B2B941D5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1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40B8-BBE0-F24D-BBE3-716E6AF97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16966-8B0C-C54A-AFD0-C8ED0FCA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A1315-C39F-544D-8DEF-F8078E251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EE29-B072-4C49-BD7B-6D534C48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37715-EE1A-0F48-89FF-137453D4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13BBE-A06A-5C4C-81E8-A017D18FE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23095-641B-784B-B05B-8A60FE16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0AD49-79C7-D54D-B93C-E79560331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0886-0697-3742-9A86-24865862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51A7E-6F58-8942-B1EC-7273A76D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8EED0-F30A-794A-B254-89D312C1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34DED-99A4-064E-A7B2-0EB6892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46B90-B44D-6045-B265-774FA6AF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35532-B8A6-DB40-AA44-89F77291B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01F11-893D-694C-832A-2CB4D3AA5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BA27-27B0-024A-902C-686EE357C329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B5B6D-F985-2245-B02C-8CFE0AC02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0B594-0035-5943-A6F1-BA9B1A58D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E421B-DFBD-0F45-B494-970D30CD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1000" contrast="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46F1E1-BA0C-0343-8DDA-097FC9A44613}"/>
              </a:ext>
            </a:extLst>
          </p:cNvPr>
          <p:cNvSpPr txBox="1"/>
          <p:nvPr/>
        </p:nvSpPr>
        <p:spPr>
          <a:xfrm>
            <a:off x="1352702" y="805160"/>
            <a:ext cx="2413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+mj-lt"/>
                <a:cs typeface="Calibri Light" panose="020F0302020204030204" pitchFamily="34" charset="0"/>
              </a:rPr>
              <a:t>Vedres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+mj-lt"/>
                <a:cs typeface="Calibri Light" panose="020F0302020204030204" pitchFamily="34" charset="0"/>
              </a:rPr>
              <a:t>Balázs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ECF51-D3FB-4649-8244-82C4F0565E0E}"/>
              </a:ext>
            </a:extLst>
          </p:cNvPr>
          <p:cNvSpPr txBox="1"/>
          <p:nvPr/>
        </p:nvSpPr>
        <p:spPr>
          <a:xfrm>
            <a:off x="540015" y="1428750"/>
            <a:ext cx="3236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Vásárhelyi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>
                    <a:lumMod val="85000"/>
                  </a:schemeClr>
                </a:solidFill>
                <a:latin typeface="+mj-lt"/>
              </a:rPr>
              <a:t>Orsolya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6C085-2070-8A42-ADB9-40F8325B8C5B}"/>
              </a:ext>
            </a:extLst>
          </p:cNvPr>
          <p:cNvCxnSpPr>
            <a:cxnSpLocks/>
          </p:cNvCxnSpPr>
          <p:nvPr/>
        </p:nvCxnSpPr>
        <p:spPr>
          <a:xfrm>
            <a:off x="3905250" y="732710"/>
            <a:ext cx="0" cy="2466380"/>
          </a:xfrm>
          <a:prstGeom prst="line">
            <a:avLst/>
          </a:prstGeom>
          <a:ln w="635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FE25E1-5335-C443-B1EF-D104FE501C88}"/>
              </a:ext>
            </a:extLst>
          </p:cNvPr>
          <p:cNvSpPr txBox="1"/>
          <p:nvPr/>
        </p:nvSpPr>
        <p:spPr>
          <a:xfrm>
            <a:off x="4124325" y="635882"/>
            <a:ext cx="228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Gender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B21CA-265B-E749-BEF1-2BE5C8FE2AFD}"/>
              </a:ext>
            </a:extLst>
          </p:cNvPr>
          <p:cNvSpPr txBox="1"/>
          <p:nvPr/>
        </p:nvSpPr>
        <p:spPr>
          <a:xfrm>
            <a:off x="4124325" y="1384621"/>
            <a:ext cx="2410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bg1"/>
                </a:solidFill>
                <a:latin typeface="+mj-lt"/>
              </a:rPr>
              <a:t>szoftver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3BDAE-9319-5044-A797-0DF095038079}"/>
              </a:ext>
            </a:extLst>
          </p:cNvPr>
          <p:cNvSpPr txBox="1"/>
          <p:nvPr/>
        </p:nvSpPr>
        <p:spPr>
          <a:xfrm>
            <a:off x="4124325" y="2275760"/>
            <a:ext cx="5641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bg1"/>
                </a:solidFill>
                <a:latin typeface="+mj-lt"/>
              </a:rPr>
              <a:t>Magyarország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6467D3-D825-2346-A9FB-148E35685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6949"/>
                    </a14:imgEffect>
                    <a14:imgEffect>
                      <a14:saturation sat="37000"/>
                    </a14:imgEffect>
                    <a14:imgEffect>
                      <a14:brightnessContrast bright="-2000" contras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749" y="4627888"/>
            <a:ext cx="2232979" cy="14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2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39B0A-066B-3F48-8815-AB711C57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27" y="0"/>
            <a:ext cx="11524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5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D483FB-9186-8D47-87BC-D16DAF33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06" y="0"/>
            <a:ext cx="10598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0F50A-648A-3B42-A6FC-1A7EDD42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64" y="0"/>
            <a:ext cx="7003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BE70A-0036-B94C-B772-12763A946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6"/>
          <a:stretch/>
        </p:blipFill>
        <p:spPr>
          <a:xfrm>
            <a:off x="2331267" y="0"/>
            <a:ext cx="9860733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5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09A95-5005-EE43-BD59-272EB59A4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433" y="2762250"/>
            <a:ext cx="10200567" cy="3503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411452-C374-AD48-8F76-1703AC4274E0}"/>
              </a:ext>
            </a:extLst>
          </p:cNvPr>
          <p:cNvSpPr txBox="1"/>
          <p:nvPr/>
        </p:nvSpPr>
        <p:spPr>
          <a:xfrm>
            <a:off x="648408" y="692150"/>
            <a:ext cx="4514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nők, </a:t>
            </a:r>
            <a:b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csak azért mert nők, nincsenek hátrányban</a:t>
            </a:r>
          </a:p>
        </p:txBody>
      </p:sp>
    </p:spTree>
    <p:extLst>
      <p:ext uri="{BB962C8B-B14F-4D97-AF65-F5344CB8AC3E}">
        <p14:creationId xmlns:p14="http://schemas.microsoft.com/office/powerpoint/2010/main" val="284377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0A001-E022-9746-B570-FB72C61B8078}"/>
              </a:ext>
            </a:extLst>
          </p:cNvPr>
          <p:cNvSpPr txBox="1"/>
          <p:nvPr/>
        </p:nvSpPr>
        <p:spPr>
          <a:xfrm>
            <a:off x="648408" y="692150"/>
            <a:ext cx="4514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Valamennyi előítélet kiolvasható a név gyakoriság alapján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85F44-0A38-B849-8AB9-66D751A5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3590743"/>
            <a:ext cx="10144125" cy="3267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3FD050-3C41-8242-8755-CF2D81E432D1}"/>
              </a:ext>
            </a:extLst>
          </p:cNvPr>
          <p:cNvSpPr txBox="1"/>
          <p:nvPr/>
        </p:nvSpPr>
        <p:spPr>
          <a:xfrm>
            <a:off x="7400926" y="2541556"/>
            <a:ext cx="339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gyakoribb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nevű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kevésbbé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sikeresek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E145E-FA4A-F94D-9A09-6CB7036DB3FF}"/>
              </a:ext>
            </a:extLst>
          </p:cNvPr>
          <p:cNvSpPr txBox="1"/>
          <p:nvPr/>
        </p:nvSpPr>
        <p:spPr>
          <a:xfrm>
            <a:off x="7019925" y="5095875"/>
            <a:ext cx="939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4A669-797B-5E4C-B352-50EC84D49856}"/>
              </a:ext>
            </a:extLst>
          </p:cNvPr>
          <p:cNvSpPr txBox="1"/>
          <p:nvPr/>
        </p:nvSpPr>
        <p:spPr>
          <a:xfrm>
            <a:off x="10791826" y="5095875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Maddie</a:t>
            </a:r>
          </a:p>
        </p:txBody>
      </p:sp>
    </p:spTree>
    <p:extLst>
      <p:ext uri="{BB962C8B-B14F-4D97-AF65-F5344CB8AC3E}">
        <p14:creationId xmlns:p14="http://schemas.microsoft.com/office/powerpoint/2010/main" val="318768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8DC6A-CDA8-4A41-97F5-AC14D9D67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62" y="2238375"/>
            <a:ext cx="10141838" cy="4011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DE328-E191-5941-BCE4-EA2B15624FCE}"/>
              </a:ext>
            </a:extLst>
          </p:cNvPr>
          <p:cNvSpPr txBox="1"/>
          <p:nvPr/>
        </p:nvSpPr>
        <p:spPr>
          <a:xfrm>
            <a:off x="648407" y="692150"/>
            <a:ext cx="4714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nőies viselkedésminta hátrányt jelent</a:t>
            </a:r>
          </a:p>
        </p:txBody>
      </p:sp>
    </p:spTree>
    <p:extLst>
      <p:ext uri="{BB962C8B-B14F-4D97-AF65-F5344CB8AC3E}">
        <p14:creationId xmlns:p14="http://schemas.microsoft.com/office/powerpoint/2010/main" val="70914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6C7C3-94E2-7A43-B88A-9E855E72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020290"/>
            <a:ext cx="5941037" cy="564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2C2BF-E5BA-3347-B8BF-95CC3E0BB546}"/>
              </a:ext>
            </a:extLst>
          </p:cNvPr>
          <p:cNvSpPr txBox="1"/>
          <p:nvPr/>
        </p:nvSpPr>
        <p:spPr>
          <a:xfrm>
            <a:off x="648407" y="692150"/>
            <a:ext cx="4714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nőies viselkedésminta figyelembevételével eltűnik a nők hátránya</a:t>
            </a:r>
          </a:p>
        </p:txBody>
      </p:sp>
    </p:spTree>
    <p:extLst>
      <p:ext uri="{BB962C8B-B14F-4D97-AF65-F5344CB8AC3E}">
        <p14:creationId xmlns:p14="http://schemas.microsoft.com/office/powerpoint/2010/main" val="1706513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77172-0118-8A4B-9C46-9D590FFDC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42" y="692150"/>
            <a:ext cx="6826699" cy="6165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070DD-155F-DB45-8A88-A5CA1B1E951B}"/>
              </a:ext>
            </a:extLst>
          </p:cNvPr>
          <p:cNvSpPr txBox="1"/>
          <p:nvPr/>
        </p:nvSpPr>
        <p:spPr>
          <a:xfrm>
            <a:off x="648407" y="692150"/>
            <a:ext cx="4714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Sikeresség és nőies viselkedés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7C234-77B0-834C-8340-7A4067F0E99E}"/>
              </a:ext>
            </a:extLst>
          </p:cNvPr>
          <p:cNvSpPr txBox="1"/>
          <p:nvPr/>
        </p:nvSpPr>
        <p:spPr>
          <a:xfrm>
            <a:off x="8301841" y="768350"/>
            <a:ext cx="3442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minden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más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jellemzőt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rögzítve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FF2A8-A950-6F4C-94D1-1A283CF3A4B4}"/>
              </a:ext>
            </a:extLst>
          </p:cNvPr>
          <p:cNvSpPr txBox="1"/>
          <p:nvPr/>
        </p:nvSpPr>
        <p:spPr>
          <a:xfrm>
            <a:off x="1238163" y="2297747"/>
            <a:ext cx="32667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alig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van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különbség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férfiak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között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514350" indent="-514350" algn="l">
              <a:buAutoNum type="arabicPeriod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nagy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hátrányt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jelent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visekledésminta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514350" indent="-514350" algn="l">
              <a:buAutoNum type="arabicPeriod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hátrányának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84%-a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viselkedésmintából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ered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9224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1070DD-155F-DB45-8A88-A5CA1B1E951B}"/>
              </a:ext>
            </a:extLst>
          </p:cNvPr>
          <p:cNvSpPr txBox="1"/>
          <p:nvPr/>
        </p:nvSpPr>
        <p:spPr>
          <a:xfrm>
            <a:off x="648407" y="692150"/>
            <a:ext cx="4714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Pályán maradás</a:t>
            </a:r>
            <a:b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hu-HU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és nőies viselkedés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7C234-77B0-834C-8340-7A4067F0E99E}"/>
              </a:ext>
            </a:extLst>
          </p:cNvPr>
          <p:cNvSpPr txBox="1"/>
          <p:nvPr/>
        </p:nvSpPr>
        <p:spPr>
          <a:xfrm>
            <a:off x="8273266" y="692150"/>
            <a:ext cx="3442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minden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más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jellemzőt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rögzítve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FF2A8-A950-6F4C-94D1-1A283CF3A4B4}"/>
              </a:ext>
            </a:extLst>
          </p:cNvPr>
          <p:cNvSpPr txBox="1"/>
          <p:nvPr/>
        </p:nvSpPr>
        <p:spPr>
          <a:xfrm>
            <a:off x="1571625" y="2590800"/>
            <a:ext cx="2657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alig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van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különbség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férfiak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között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514350" indent="-514350" algn="l">
              <a:buAutoNum type="arabicPeriod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nagy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hátrányt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jelent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visekledésminta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E7ED3-B1BF-9B4B-81EE-CB1D3853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4" y="1009650"/>
            <a:ext cx="645692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7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B034BB-2E3C-9043-BF11-2B70F3D310BC}"/>
              </a:ext>
            </a:extLst>
          </p:cNvPr>
          <p:cNvSpPr txBox="1"/>
          <p:nvPr/>
        </p:nvSpPr>
        <p:spPr>
          <a:xfrm>
            <a:off x="695326" y="69215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Cenzúra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és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citizen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30E4-A0DE-E34D-942C-BAE9E6A14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44" y="740239"/>
            <a:ext cx="6896012" cy="5385121"/>
          </a:xfrm>
          <a:prstGeom prst="rect">
            <a:avLst/>
          </a:prstGeo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60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431588-BABA-8247-915F-393F4DA7605A}"/>
              </a:ext>
            </a:extLst>
          </p:cNvPr>
          <p:cNvSpPr txBox="1"/>
          <p:nvPr/>
        </p:nvSpPr>
        <p:spPr>
          <a:xfrm>
            <a:off x="695325" y="692150"/>
            <a:ext cx="4599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rejtőzködés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nem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segít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52075-4B98-A44A-802D-6979436FA371}"/>
              </a:ext>
            </a:extLst>
          </p:cNvPr>
          <p:cNvGrpSpPr/>
          <p:nvPr/>
        </p:nvGrpSpPr>
        <p:grpSpPr>
          <a:xfrm>
            <a:off x="2092127" y="2495550"/>
            <a:ext cx="4956915" cy="4057650"/>
            <a:chOff x="2701727" y="2495550"/>
            <a:chExt cx="4956915" cy="40576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D0D050-7AD7-104D-9536-504089BAE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0367" y="2495550"/>
              <a:ext cx="4568275" cy="40576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045BC3-5BA3-DB40-8802-3BE5D8843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1727" y="3262313"/>
              <a:ext cx="382588" cy="229552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797181-8094-DA4C-8FA4-266B050F5C73}"/>
              </a:ext>
            </a:extLst>
          </p:cNvPr>
          <p:cNvGrpSpPr/>
          <p:nvPr/>
        </p:nvGrpSpPr>
        <p:grpSpPr>
          <a:xfrm>
            <a:off x="7200588" y="2416690"/>
            <a:ext cx="4915212" cy="4441310"/>
            <a:chOff x="7200588" y="2416690"/>
            <a:chExt cx="4915212" cy="44413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98F5B7-B73B-0740-B138-047D6526A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2442" y="2416690"/>
              <a:ext cx="4533358" cy="444131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D03BD4D-39B1-8541-B374-6E0282F52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0588" y="2730500"/>
              <a:ext cx="495612" cy="335915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229D9C3-7009-4947-B2EE-BDCE83D43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624" y="6451364"/>
            <a:ext cx="1565275" cy="3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5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77E0D-26AF-1B43-98D4-E8110B35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51" y="590550"/>
            <a:ext cx="6626808" cy="6267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6CC5E-460D-0940-B517-8EC7E0A32710}"/>
              </a:ext>
            </a:extLst>
          </p:cNvPr>
          <p:cNvSpPr txBox="1"/>
          <p:nvPr/>
        </p:nvSpPr>
        <p:spPr>
          <a:xfrm>
            <a:off x="695325" y="692150"/>
            <a:ext cx="255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Nincs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javulás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94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387A5-ACFF-A542-AED5-7714BC9F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492701"/>
            <a:ext cx="11408359" cy="5010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FCAC0-23BE-3E4D-B6A1-4D1E535DB75B}"/>
              </a:ext>
            </a:extLst>
          </p:cNvPr>
          <p:cNvSpPr txBox="1"/>
          <p:nvPr/>
        </p:nvSpPr>
        <p:spPr>
          <a:xfrm>
            <a:off x="695324" y="692150"/>
            <a:ext cx="5876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és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IT a </a:t>
            </a:r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világban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B9BF8-AF5C-C44F-BF2E-8D84AC03818D}"/>
              </a:ext>
            </a:extLst>
          </p:cNvPr>
          <p:cNvSpPr txBox="1"/>
          <p:nvPr/>
        </p:nvSpPr>
        <p:spPr>
          <a:xfrm>
            <a:off x="5538274" y="2114130"/>
            <a:ext cx="4243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aránya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27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éve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csökken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számítógépes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foglalkozásokban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4715C-17DC-9C48-980D-0001A7FBF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9" y="3499125"/>
            <a:ext cx="2701103" cy="214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F693-FDE3-9444-97B1-9D58AFD9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6" y="581024"/>
            <a:ext cx="8544473" cy="5610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B69AD-61AF-5E4C-AE9E-B186DD210977}"/>
              </a:ext>
            </a:extLst>
          </p:cNvPr>
          <p:cNvSpPr txBox="1"/>
          <p:nvPr/>
        </p:nvSpPr>
        <p:spPr>
          <a:xfrm>
            <a:off x="6324600" y="3395066"/>
            <a:ext cx="3524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fizetési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hátránya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programozók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között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legnagyobb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8180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3330B-F257-7A4A-AA48-423D8E53D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775913"/>
            <a:ext cx="8505825" cy="4655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3FE2EE-7D08-4742-966C-CF512187EC2F}"/>
              </a:ext>
            </a:extLst>
          </p:cNvPr>
          <p:cNvSpPr txBox="1"/>
          <p:nvPr/>
        </p:nvSpPr>
        <p:spPr>
          <a:xfrm>
            <a:off x="8667750" y="3566516"/>
            <a:ext cx="3524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több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mint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fele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éven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belül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elhagyja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pályát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399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E7B4B-CFB4-DE45-87FB-3ACAE1BD2AB1}"/>
              </a:ext>
            </a:extLst>
          </p:cNvPr>
          <p:cNvSpPr txBox="1"/>
          <p:nvPr/>
        </p:nvSpPr>
        <p:spPr>
          <a:xfrm>
            <a:off x="695325" y="692150"/>
            <a:ext cx="2074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Miért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4519B-03BB-354D-89F5-FE59F192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46" y="368300"/>
            <a:ext cx="5620714" cy="6165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CDCC1-854B-BC40-9659-D5D0AC36B2C4}"/>
              </a:ext>
            </a:extLst>
          </p:cNvPr>
          <p:cNvSpPr txBox="1"/>
          <p:nvPr/>
        </p:nvSpPr>
        <p:spPr>
          <a:xfrm>
            <a:off x="1361153" y="2151955"/>
            <a:ext cx="3172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nőket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diszkrimálják</a:t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mert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amit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nők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csinálnak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azt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diszkriminálják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650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35D9F-8FC0-964A-9802-363E96600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500" y="692150"/>
            <a:ext cx="9291500" cy="616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7658C7-5306-394B-8BC7-C29AA49ABD12}"/>
              </a:ext>
            </a:extLst>
          </p:cNvPr>
          <p:cNvSpPr txBox="1"/>
          <p:nvPr/>
        </p:nvSpPr>
        <p:spPr>
          <a:xfrm>
            <a:off x="695325" y="692150"/>
            <a:ext cx="5114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Előítéletek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tevékenységekről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43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B418A-F1C1-3945-A284-312416B33984}"/>
              </a:ext>
            </a:extLst>
          </p:cNvPr>
          <p:cNvSpPr txBox="1"/>
          <p:nvPr/>
        </p:nvSpPr>
        <p:spPr>
          <a:xfrm>
            <a:off x="695325" y="692150"/>
            <a:ext cx="2105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Github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6E400-AD37-5543-B9EF-9477AA64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269" y="1153815"/>
            <a:ext cx="819498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0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B418A-F1C1-3945-A284-312416B33984}"/>
              </a:ext>
            </a:extLst>
          </p:cNvPr>
          <p:cNvSpPr txBox="1"/>
          <p:nvPr/>
        </p:nvSpPr>
        <p:spPr>
          <a:xfrm>
            <a:off x="695325" y="692150"/>
            <a:ext cx="2105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Github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7EE92A-26DA-4945-9755-4EE4FB21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01" y="0"/>
            <a:ext cx="207279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1BB40-D86A-5943-B7DE-9E9A2F874459}"/>
              </a:ext>
            </a:extLst>
          </p:cNvPr>
          <p:cNvSpPr txBox="1"/>
          <p:nvPr/>
        </p:nvSpPr>
        <p:spPr>
          <a:xfrm>
            <a:off x="8001001" y="1343025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120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millió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szoftver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projekt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421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 smtClean="0">
            <a:solidFill>
              <a:schemeClr val="tx1">
                <a:lumMod val="50000"/>
                <a:lumOff val="50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126</Words>
  <Application>Microsoft Macintosh PowerPoint</Application>
  <PresentationFormat>Widescreen</PresentationFormat>
  <Paragraphs>36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Balazs Vedres</dc:creator>
  <cp:lastModifiedBy>Balazs Vedres</cp:lastModifiedBy>
  <cp:revision>33</cp:revision>
  <dcterms:created xsi:type="dcterms:W3CDTF">2018-10-04T08:39:33Z</dcterms:created>
  <dcterms:modified xsi:type="dcterms:W3CDTF">2018-10-09T10:55:24Z</dcterms:modified>
</cp:coreProperties>
</file>