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2" r:id="rId5"/>
    <p:sldMasterId id="2147483818" r:id="rId6"/>
  </p:sldMasterIdLst>
  <p:notesMasterIdLst>
    <p:notesMasterId r:id="rId21"/>
  </p:notesMasterIdLst>
  <p:sldIdLst>
    <p:sldId id="256" r:id="rId7"/>
    <p:sldId id="340" r:id="rId8"/>
    <p:sldId id="342" r:id="rId9"/>
    <p:sldId id="344" r:id="rId10"/>
    <p:sldId id="339" r:id="rId11"/>
    <p:sldId id="343" r:id="rId12"/>
    <p:sldId id="346" r:id="rId13"/>
    <p:sldId id="347" r:id="rId14"/>
    <p:sldId id="351" r:id="rId15"/>
    <p:sldId id="350" r:id="rId16"/>
    <p:sldId id="348" r:id="rId17"/>
    <p:sldId id="349" r:id="rId18"/>
    <p:sldId id="352" r:id="rId19"/>
    <p:sldId id="341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éma alapján készült stílus 2 – 1. jelölőszín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6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4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A93BE-CF6B-47D4-80A0-AE791CF8D73C}" type="datetimeFigureOut">
              <a:rPr lang="hu-HU" smtClean="0"/>
              <a:t>2018. 10. 03.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530F7-989C-4D1B-98E6-524B91D44D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876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30F7-989C-4D1B-98E6-524B91D44D9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198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D59F-AA68-4EC5-AB1A-6ADF15365D3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44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30F7-989C-4D1B-98E6-524B91D44D9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064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30F7-989C-4D1B-98E6-524B91D44D9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550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30F7-989C-4D1B-98E6-524B91D44D9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625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 helye 13">
            <a:extLst>
              <a:ext uri="{FF2B5EF4-FFF2-40B4-BE49-F238E27FC236}">
                <a16:creationId xmlns:a16="http://schemas.microsoft.com/office/drawing/2014/main" id="{E1E54AF7-9CFA-45CB-9750-29AB45291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1372" y="400113"/>
            <a:ext cx="4710877" cy="300082"/>
          </a:xfrm>
          <a:noFill/>
        </p:spPr>
        <p:txBody>
          <a:bodyPr wrap="square" rtlCol="0">
            <a:spAutoFit/>
          </a:bodyPr>
          <a:lstStyle>
            <a:lvl1pPr algn="r"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Konferencia | 2018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1EFD92E4-2321-49E5-AEED-0D4F061F923D}"/>
              </a:ext>
            </a:extLst>
          </p:cNvPr>
          <p:cNvSpPr/>
          <p:nvPr/>
        </p:nvSpPr>
        <p:spPr>
          <a:xfrm>
            <a:off x="0" y="1079505"/>
            <a:ext cx="12192000" cy="5778499"/>
          </a:xfrm>
          <a:prstGeom prst="rect">
            <a:avLst/>
          </a:prstGeom>
          <a:gradFill flip="none" rotWithShape="1">
            <a:gsLst>
              <a:gs pos="6000">
                <a:schemeClr val="tx2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98923B4-BAF4-482B-8B9E-42943A59C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3" y="2211574"/>
            <a:ext cx="11083636" cy="2098808"/>
          </a:xfrm>
          <a:noFill/>
        </p:spPr>
        <p:txBody>
          <a:bodyPr wrap="square" bIns="108000" rtlCol="0" anchor="b">
            <a:noAutofit/>
          </a:bodyPr>
          <a:lstStyle>
            <a:lvl1pPr algn="ctr">
              <a:lnSpc>
                <a:spcPct val="100000"/>
              </a:lnSpc>
              <a:defRPr lang="hu-HU" sz="3600" cap="all" spc="225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342900"/>
            <a:r>
              <a:rPr lang="hu-HU" dirty="0" err="1"/>
              <a:t>MintacíM</a:t>
            </a:r>
            <a:r>
              <a:rPr lang="hu-HU" dirty="0"/>
              <a:t> szerkesztése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A4D6964-545F-4255-BA13-25E11882AE9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6"/>
          <a:stretch/>
        </p:blipFill>
        <p:spPr>
          <a:xfrm rot="5400000">
            <a:off x="5264416" y="1770090"/>
            <a:ext cx="1594800" cy="6736753"/>
          </a:xfrm>
          <a:prstGeom prst="rect">
            <a:avLst/>
          </a:prstGeom>
        </p:spPr>
      </p:pic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8F540EF5-DEC4-4616-91D5-F7ED154C603B}"/>
              </a:ext>
            </a:extLst>
          </p:cNvPr>
          <p:cNvCxnSpPr>
            <a:cxnSpLocks/>
          </p:cNvCxnSpPr>
          <p:nvPr/>
        </p:nvCxnSpPr>
        <p:spPr>
          <a:xfrm>
            <a:off x="1480462" y="4325373"/>
            <a:ext cx="9027887" cy="0"/>
          </a:xfrm>
          <a:prstGeom prst="line">
            <a:avLst/>
          </a:prstGeom>
          <a:ln>
            <a:gradFill>
              <a:gsLst>
                <a:gs pos="27000">
                  <a:schemeClr val="bg1"/>
                </a:gs>
                <a:gs pos="0">
                  <a:schemeClr val="bg1">
                    <a:alpha val="0"/>
                  </a:schemeClr>
                </a:gs>
                <a:gs pos="7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F6EF56F0-9022-4FBA-AE45-DAF024E45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820" y="400113"/>
            <a:ext cx="4710877" cy="300082"/>
          </a:xfrm>
          <a:noFill/>
        </p:spPr>
        <p:txBody>
          <a:bodyPr wrap="square" rtlCol="0">
            <a:spAutoFit/>
          </a:bodyPr>
          <a:lstStyle>
            <a:lvl1pPr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Előadó Neve | titulusa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B285920-0F2F-4913-A146-A627FA1F22EF}"/>
              </a:ext>
            </a:extLst>
          </p:cNvPr>
          <p:cNvGrpSpPr>
            <a:grpSpLocks noChangeAspect="1"/>
          </p:cNvGrpSpPr>
          <p:nvPr/>
        </p:nvGrpSpPr>
        <p:grpSpPr>
          <a:xfrm>
            <a:off x="5200992" y="407902"/>
            <a:ext cx="1544866" cy="1342514"/>
            <a:chOff x="5357620" y="340777"/>
            <a:chExt cx="1476765" cy="1476765"/>
          </a:xfrm>
        </p:grpSpPr>
        <p:sp>
          <p:nvSpPr>
            <p:cNvPr id="12" name="Ellipszis 11">
              <a:extLst>
                <a:ext uri="{FF2B5EF4-FFF2-40B4-BE49-F238E27FC236}">
                  <a16:creationId xmlns:a16="http://schemas.microsoft.com/office/drawing/2014/main" id="{720D2D16-3C73-4B29-BF0A-5C0CD4A35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7620" y="340777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64B7CD62-C5AE-49B3-A3F1-CCDBFFCCD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5463779" y="445740"/>
              <a:ext cx="1264444" cy="1266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57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B9F1D99-C601-4291-9D39-04D45263AC3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6"/>
          <a:stretch/>
        </p:blipFill>
        <p:spPr>
          <a:xfrm rot="16200000">
            <a:off x="5355555" y="1797745"/>
            <a:ext cx="1594839" cy="673920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2A2EB4D7-427D-41DD-AE99-B6B9194DE3AC}"/>
              </a:ext>
            </a:extLst>
          </p:cNvPr>
          <p:cNvSpPr/>
          <p:nvPr/>
        </p:nvSpPr>
        <p:spPr>
          <a:xfrm>
            <a:off x="-1" y="893235"/>
            <a:ext cx="12192001" cy="360000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Szöveg helye 13">
            <a:extLst>
              <a:ext uri="{FF2B5EF4-FFF2-40B4-BE49-F238E27FC236}">
                <a16:creationId xmlns:a16="http://schemas.microsoft.com/office/drawing/2014/main" id="{E1E54AF7-9CFA-45CB-9750-29AB45291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1372" y="400113"/>
            <a:ext cx="4710877" cy="300082"/>
          </a:xfrm>
          <a:noFill/>
        </p:spPr>
        <p:txBody>
          <a:bodyPr wrap="square" rtlCol="0">
            <a:spAutoFit/>
          </a:bodyPr>
          <a:lstStyle>
            <a:lvl1pPr algn="r"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Konferencia | 2018</a:t>
            </a: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D1EEAEB3-CFC8-4394-B774-6AA1C08E9A04}"/>
              </a:ext>
            </a:extLst>
          </p:cNvPr>
          <p:cNvGrpSpPr>
            <a:grpSpLocks noChangeAspect="1"/>
          </p:cNvGrpSpPr>
          <p:nvPr/>
        </p:nvGrpSpPr>
        <p:grpSpPr>
          <a:xfrm>
            <a:off x="5200991" y="407902"/>
            <a:ext cx="1790019" cy="1342514"/>
            <a:chOff x="5357620" y="340777"/>
            <a:chExt cx="1476765" cy="1476765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8A739B8A-ACBE-49F4-9B88-71B3EE960F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7620" y="340777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FA027976-C715-4431-8E04-1893195DD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5463779" y="445740"/>
              <a:ext cx="1264444" cy="1266826"/>
            </a:xfrm>
            <a:prstGeom prst="rect">
              <a:avLst/>
            </a:prstGeom>
          </p:spPr>
        </p:pic>
      </p:grp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8F540EF5-DEC4-4616-91D5-F7ED154C603B}"/>
              </a:ext>
            </a:extLst>
          </p:cNvPr>
          <p:cNvCxnSpPr>
            <a:cxnSpLocks/>
          </p:cNvCxnSpPr>
          <p:nvPr/>
        </p:nvCxnSpPr>
        <p:spPr>
          <a:xfrm>
            <a:off x="1480462" y="4336002"/>
            <a:ext cx="9027887" cy="0"/>
          </a:xfrm>
          <a:prstGeom prst="line">
            <a:avLst/>
          </a:prstGeom>
          <a:ln>
            <a:gradFill>
              <a:gsLst>
                <a:gs pos="27000">
                  <a:schemeClr val="tx2">
                    <a:lumMod val="10000"/>
                    <a:lumOff val="90000"/>
                  </a:schemeClr>
                </a:gs>
                <a:gs pos="0">
                  <a:schemeClr val="bg1">
                    <a:alpha val="0"/>
                  </a:schemeClr>
                </a:gs>
                <a:gs pos="77000">
                  <a:schemeClr val="tx2">
                    <a:lumMod val="10000"/>
                    <a:lumOff val="9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F6EF56F0-9022-4FBA-AE45-DAF024E45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820" y="400113"/>
            <a:ext cx="4710877" cy="300082"/>
          </a:xfrm>
          <a:noFill/>
        </p:spPr>
        <p:txBody>
          <a:bodyPr wrap="square" rtlCol="0">
            <a:spAutoFit/>
          </a:bodyPr>
          <a:lstStyle>
            <a:lvl1pPr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Előadó Neve | titulusa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60B16E0B-3720-4EB9-98E5-A7CFC7210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3" y="2211574"/>
            <a:ext cx="11083636" cy="2098808"/>
          </a:xfrm>
          <a:noFill/>
        </p:spPr>
        <p:txBody>
          <a:bodyPr wrap="square" bIns="108000" rtlCol="0" anchor="b">
            <a:noAutofit/>
          </a:bodyPr>
          <a:lstStyle>
            <a:lvl1pPr algn="ctr">
              <a:lnSpc>
                <a:spcPct val="100000"/>
              </a:lnSpc>
              <a:defRPr lang="hu-HU" sz="36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342900"/>
            <a:r>
              <a:rPr lang="hu-HU" dirty="0" err="1"/>
              <a:t>MintacíM</a:t>
            </a:r>
            <a:r>
              <a:rPr lang="hu-HU" dirty="0"/>
              <a:t>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548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jeze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9E10144-FD81-4BC1-A765-3E112513528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6"/>
          <a:stretch/>
        </p:blipFill>
        <p:spPr>
          <a:xfrm rot="10800000">
            <a:off x="0" y="1035000"/>
            <a:ext cx="2350800" cy="478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35A37BE2-9DE4-465D-8D3E-B086EDC1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032" y="3087524"/>
            <a:ext cx="6644488" cy="622991"/>
          </a:xfrm>
          <a:noFill/>
        </p:spPr>
        <p:txBody>
          <a:bodyPr wrap="square" rtlCol="0" anchor="ctr">
            <a:spAutoFit/>
          </a:bodyPr>
          <a:lstStyle>
            <a:lvl1pPr>
              <a:lnSpc>
                <a:spcPct val="110000"/>
              </a:lnSpc>
              <a:defRPr lang="hu-HU" sz="33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342900"/>
            <a:r>
              <a:rPr lang="hu-HU" dirty="0"/>
              <a:t>Mintacím szerkesztése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CD015DD8-BBBF-4B3F-98C5-3B6027871DC5}"/>
              </a:ext>
            </a:extLst>
          </p:cNvPr>
          <p:cNvGrpSpPr/>
          <p:nvPr/>
        </p:nvGrpSpPr>
        <p:grpSpPr>
          <a:xfrm>
            <a:off x="1054332" y="2757743"/>
            <a:ext cx="1790019" cy="1342514"/>
            <a:chOff x="2398603" y="3656545"/>
            <a:chExt cx="1476765" cy="1476765"/>
          </a:xfrm>
        </p:grpSpPr>
        <p:sp>
          <p:nvSpPr>
            <p:cNvPr id="9" name="Ellipszis 8">
              <a:extLst>
                <a:ext uri="{FF2B5EF4-FFF2-40B4-BE49-F238E27FC236}">
                  <a16:creationId xmlns:a16="http://schemas.microsoft.com/office/drawing/2014/main" id="{1D98A545-DE95-4A45-9DEF-A3E72DEBE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603" y="3656545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424597F1-186A-4114-A071-57BDDF43A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2504762" y="3761508"/>
              <a:ext cx="1264444" cy="1266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40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95FE9D6D-B265-4369-BA63-B46716865F75}"/>
              </a:ext>
            </a:extLst>
          </p:cNvPr>
          <p:cNvSpPr/>
          <p:nvPr/>
        </p:nvSpPr>
        <p:spPr>
          <a:xfrm flipV="1">
            <a:off x="7008000" y="-7372"/>
            <a:ext cx="5184000" cy="6048235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C6169C81-0BA3-45EB-936B-A3663F68EABC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5600915"/>
            <a:ext cx="1222607" cy="916955"/>
            <a:chOff x="7979931" y="5555066"/>
            <a:chExt cx="1008650" cy="1008650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9EFD7621-71CF-437C-B3D4-E1A48BAFC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0AF630AB-9F6B-4D24-B8B6-92584799B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1" name="Szöveg helye 7">
            <a:extLst>
              <a:ext uri="{FF2B5EF4-FFF2-40B4-BE49-F238E27FC236}">
                <a16:creationId xmlns:a16="http://schemas.microsoft.com/office/drawing/2014/main" id="{B3343780-31AA-4D24-8F2C-5BB0F16FE6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0" y="1880323"/>
            <a:ext cx="4800000" cy="371767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22" name="Cím 8">
            <a:extLst>
              <a:ext uri="{FF2B5EF4-FFF2-40B4-BE49-F238E27FC236}">
                <a16:creationId xmlns:a16="http://schemas.microsoft.com/office/drawing/2014/main" id="{28121AF0-8220-4AE5-9CE4-C958BB7B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0" y="365129"/>
            <a:ext cx="48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3" name="Szöveg helye 2">
            <a:extLst>
              <a:ext uri="{FF2B5EF4-FFF2-40B4-BE49-F238E27FC236}">
                <a16:creationId xmlns:a16="http://schemas.microsoft.com/office/drawing/2014/main" id="{7AD3AEF0-EEC9-497F-8B15-C8297DB6A9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0" y="6316644"/>
            <a:ext cx="4800001" cy="36933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4" name="Tartalom helye 3">
            <a:extLst>
              <a:ext uri="{FF2B5EF4-FFF2-40B4-BE49-F238E27FC236}">
                <a16:creationId xmlns:a16="http://schemas.microsoft.com/office/drawing/2014/main" id="{443B9895-50E0-4F70-9538-A82F0E77226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365129"/>
            <a:ext cx="6046595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5" name="Szöveg helye 5">
            <a:extLst>
              <a:ext uri="{FF2B5EF4-FFF2-40B4-BE49-F238E27FC236}">
                <a16:creationId xmlns:a16="http://schemas.microsoft.com/office/drawing/2014/main" id="{62358A1B-165E-4F6B-81B3-3E8B39159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6" name="Szöveg helye 5">
            <a:extLst>
              <a:ext uri="{FF2B5EF4-FFF2-40B4-BE49-F238E27FC236}">
                <a16:creationId xmlns:a16="http://schemas.microsoft.com/office/drawing/2014/main" id="{FD60B878-9459-4CFB-9A06-B09114F8CA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1873624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232416D1-8352-4C9D-AB69-E103306AD2A5}"/>
              </a:ext>
            </a:extLst>
          </p:cNvPr>
          <p:cNvSpPr/>
          <p:nvPr/>
        </p:nvSpPr>
        <p:spPr>
          <a:xfrm flipV="1">
            <a:off x="0" y="-7370"/>
            <a:ext cx="5184000" cy="6048235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A2D54897-97BC-4AB6-A043-75DF451CB4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9422" y="6316866"/>
            <a:ext cx="3770245" cy="361835"/>
          </a:xfrm>
        </p:spPr>
        <p:txBody>
          <a:bodyPr anchor="ctr">
            <a:noAutofit/>
          </a:bodyPr>
          <a:lstStyle>
            <a:lvl1pPr algn="r"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19" name="Szöveg helye 7">
            <a:extLst>
              <a:ext uri="{FF2B5EF4-FFF2-40B4-BE49-F238E27FC236}">
                <a16:creationId xmlns:a16="http://schemas.microsoft.com/office/drawing/2014/main" id="{507977F6-41ED-4021-9514-403C913B5B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9665" y="1887824"/>
            <a:ext cx="4800000" cy="371017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23" name="Cím 8">
            <a:extLst>
              <a:ext uri="{FF2B5EF4-FFF2-40B4-BE49-F238E27FC236}">
                <a16:creationId xmlns:a16="http://schemas.microsoft.com/office/drawing/2014/main" id="{E4FB3E16-AC8D-45AA-B9BF-06A9E74E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65" y="365129"/>
            <a:ext cx="48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rm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E11484FF-1675-41C3-818B-AB2F6DAAE4F2}"/>
              </a:ext>
            </a:extLst>
          </p:cNvPr>
          <p:cNvGrpSpPr>
            <a:grpSpLocks noChangeAspect="1"/>
          </p:cNvGrpSpPr>
          <p:nvPr/>
        </p:nvGrpSpPr>
        <p:grpSpPr>
          <a:xfrm>
            <a:off x="278977" y="5600915"/>
            <a:ext cx="1222607" cy="916955"/>
            <a:chOff x="7979931" y="5555066"/>
            <a:chExt cx="1008650" cy="1008650"/>
          </a:xfrm>
        </p:grpSpPr>
        <p:sp>
          <p:nvSpPr>
            <p:cNvPr id="25" name="Ellipszis 24">
              <a:extLst>
                <a:ext uri="{FF2B5EF4-FFF2-40B4-BE49-F238E27FC236}">
                  <a16:creationId xmlns:a16="http://schemas.microsoft.com/office/drawing/2014/main" id="{80BD8AF3-1867-48AE-B2EB-9BB371E59B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6" name="Kép 25">
              <a:extLst>
                <a:ext uri="{FF2B5EF4-FFF2-40B4-BE49-F238E27FC236}">
                  <a16:creationId xmlns:a16="http://schemas.microsoft.com/office/drawing/2014/main" id="{FAE3769D-ED75-4170-9866-10C93F4A4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7" name="Szöveg helye 5">
            <a:extLst>
              <a:ext uri="{FF2B5EF4-FFF2-40B4-BE49-F238E27FC236}">
                <a16:creationId xmlns:a16="http://schemas.microsoft.com/office/drawing/2014/main" id="{DB20685B-301B-40ED-8D58-1BC4C293D3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4033" y="5841352"/>
            <a:ext cx="6048000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8" name="Szöveg helye 5">
            <a:extLst>
              <a:ext uri="{FF2B5EF4-FFF2-40B4-BE49-F238E27FC236}">
                <a16:creationId xmlns:a16="http://schemas.microsoft.com/office/drawing/2014/main" id="{13D9A0A3-0A6C-4362-87DE-59B7198C71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4033" y="6315176"/>
            <a:ext cx="6048000" cy="370800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sp>
        <p:nvSpPr>
          <p:cNvPr id="29" name="Tartalom helye 3">
            <a:extLst>
              <a:ext uri="{FF2B5EF4-FFF2-40B4-BE49-F238E27FC236}">
                <a16:creationId xmlns:a16="http://schemas.microsoft.com/office/drawing/2014/main" id="{2930C90B-1E3C-41E7-9F75-83F7F228738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4227" y="571671"/>
            <a:ext cx="6048000" cy="505508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</p:spTree>
    <p:extLst>
      <p:ext uri="{BB962C8B-B14F-4D97-AF65-F5344CB8AC3E}">
        <p14:creationId xmlns:p14="http://schemas.microsoft.com/office/powerpoint/2010/main" val="51376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72A46DC0-580F-4857-8317-082AAE9E86DC}"/>
              </a:ext>
            </a:extLst>
          </p:cNvPr>
          <p:cNvSpPr/>
          <p:nvPr/>
        </p:nvSpPr>
        <p:spPr>
          <a:xfrm flipV="1">
            <a:off x="7007552" y="-4"/>
            <a:ext cx="5184448" cy="3384000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Cím 4">
            <a:extLst>
              <a:ext uri="{FF2B5EF4-FFF2-40B4-BE49-F238E27FC236}">
                <a16:creationId xmlns:a16="http://schemas.microsoft.com/office/drawing/2014/main" id="{5678F594-92B3-40FB-8F4D-BF90B71FE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776" y="365129"/>
            <a:ext cx="4800000" cy="2892066"/>
          </a:xfrm>
          <a:ln>
            <a:noFill/>
          </a:ln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Több soros Mintacím szerkesztése</a:t>
            </a: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8233694C-4943-4A7D-BE48-B2660ABF29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776" y="3579213"/>
            <a:ext cx="4800000" cy="2550849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 tartalmak helye.</a:t>
            </a:r>
          </a:p>
        </p:txBody>
      </p:sp>
      <p:sp>
        <p:nvSpPr>
          <p:cNvPr id="20" name="Tartalom helye 3">
            <a:extLst>
              <a:ext uri="{FF2B5EF4-FFF2-40B4-BE49-F238E27FC236}">
                <a16:creationId xmlns:a16="http://schemas.microsoft.com/office/drawing/2014/main" id="{23F20983-B6FB-42DD-91ED-468B9EAAA05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365129"/>
            <a:ext cx="6046595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1" name="Szöveg helye 2">
            <a:extLst>
              <a:ext uri="{FF2B5EF4-FFF2-40B4-BE49-F238E27FC236}">
                <a16:creationId xmlns:a16="http://schemas.microsoft.com/office/drawing/2014/main" id="{596EA518-1AF5-4030-BCE6-6AFA7A1D09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9776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3" name="Szöveg helye 5">
            <a:extLst>
              <a:ext uri="{FF2B5EF4-FFF2-40B4-BE49-F238E27FC236}">
                <a16:creationId xmlns:a16="http://schemas.microsoft.com/office/drawing/2014/main" id="{3AF593BC-57A1-4BA1-B8B2-3C3906E541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4" name="Szöveg helye 5">
            <a:extLst>
              <a:ext uri="{FF2B5EF4-FFF2-40B4-BE49-F238E27FC236}">
                <a16:creationId xmlns:a16="http://schemas.microsoft.com/office/drawing/2014/main" id="{CD922AE4-7C86-483F-8C1F-C571DB7E6D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F1984F91-C90F-4ADE-AB8F-4BD6428FB7CA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2968170"/>
            <a:ext cx="1222607" cy="916955"/>
            <a:chOff x="7979931" y="5555066"/>
            <a:chExt cx="1008650" cy="1008650"/>
          </a:xfrm>
        </p:grpSpPr>
        <p:sp>
          <p:nvSpPr>
            <p:cNvPr id="28" name="Ellipszis 27">
              <a:extLst>
                <a:ext uri="{FF2B5EF4-FFF2-40B4-BE49-F238E27FC236}">
                  <a16:creationId xmlns:a16="http://schemas.microsoft.com/office/drawing/2014/main" id="{4BE942ED-20A0-462C-9AA3-98A3D8EB0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9" name="Kép 28">
              <a:extLst>
                <a:ext uri="{FF2B5EF4-FFF2-40B4-BE49-F238E27FC236}">
                  <a16:creationId xmlns:a16="http://schemas.microsoft.com/office/drawing/2014/main" id="{9C25A85E-BCED-4D19-8B8D-AEDE48715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979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0AD6B8B2-D23E-4691-9AAC-7EDDD28611E6}"/>
              </a:ext>
            </a:extLst>
          </p:cNvPr>
          <p:cNvSpPr/>
          <p:nvPr/>
        </p:nvSpPr>
        <p:spPr>
          <a:xfrm flipV="1">
            <a:off x="7008000" y="-3"/>
            <a:ext cx="5184000" cy="1663375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Cím 4">
            <a:extLst>
              <a:ext uri="{FF2B5EF4-FFF2-40B4-BE49-F238E27FC236}">
                <a16:creationId xmlns:a16="http://schemas.microsoft.com/office/drawing/2014/main" id="{8FFDDC65-6164-4CCB-B333-E1644A4AB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565" y="365129"/>
            <a:ext cx="4800000" cy="998976"/>
          </a:xfrm>
          <a:ln>
            <a:noFill/>
          </a:ln>
        </p:spPr>
        <p:txBody>
          <a:bodyPr anchor="b">
            <a:no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Rövid cím szerkesztése</a:t>
            </a:r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5F09AFC3-B5CD-4E41-9D45-5F00B3C24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939" y="1835397"/>
            <a:ext cx="4800000" cy="429465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egyéb tartalmak helye.</a:t>
            </a:r>
          </a:p>
        </p:txBody>
      </p: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66DB3B47-E5BD-4D9C-ABC4-FD9EFBDB8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939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BD258CC9-59BD-4AFF-9FC5-6FC59D53E1B0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1241913"/>
            <a:ext cx="1222607" cy="916955"/>
            <a:chOff x="7979931" y="5555066"/>
            <a:chExt cx="1008650" cy="1008650"/>
          </a:xfrm>
        </p:grpSpPr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5CF829C1-E4FA-4C2D-BE75-8FC9B14B8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CF7E04B7-1E02-4476-A274-2A06E51F7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8" name="Tartalom helye 3">
            <a:extLst>
              <a:ext uri="{FF2B5EF4-FFF2-40B4-BE49-F238E27FC236}">
                <a16:creationId xmlns:a16="http://schemas.microsoft.com/office/drawing/2014/main" id="{02898BE7-775E-458D-B1BC-FD14187735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365129"/>
            <a:ext cx="6046595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9" name="Szöveg helye 5">
            <a:extLst>
              <a:ext uri="{FF2B5EF4-FFF2-40B4-BE49-F238E27FC236}">
                <a16:creationId xmlns:a16="http://schemas.microsoft.com/office/drawing/2014/main" id="{ADE4F8FA-4D91-467C-95E1-115577AEB2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30" name="Szöveg helye 5">
            <a:extLst>
              <a:ext uri="{FF2B5EF4-FFF2-40B4-BE49-F238E27FC236}">
                <a16:creationId xmlns:a16="http://schemas.microsoft.com/office/drawing/2014/main" id="{4A364233-E73C-46A3-BB4E-EF99577456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384080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F49FE928-4021-49BA-8B20-CA9BBBC6F1F1}"/>
              </a:ext>
            </a:extLst>
          </p:cNvPr>
          <p:cNvSpPr/>
          <p:nvPr/>
        </p:nvSpPr>
        <p:spPr>
          <a:xfrm>
            <a:off x="-1" y="293640"/>
            <a:ext cx="12192001" cy="635999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8E3F0C2D-FFFB-4442-865A-AFAC54F1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5" y="310448"/>
            <a:ext cx="10147523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tx2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 dirty="0"/>
              <a:t>Mintacím szerkesztése</a:t>
            </a:r>
          </a:p>
        </p:txBody>
      </p:sp>
      <p:sp>
        <p:nvSpPr>
          <p:cNvPr id="17" name="Szöveg helye 2">
            <a:extLst>
              <a:ext uri="{FF2B5EF4-FFF2-40B4-BE49-F238E27FC236}">
                <a16:creationId xmlns:a16="http://schemas.microsoft.com/office/drawing/2014/main" id="{9EAD14A0-CF7F-4FF1-BB24-9FD596609E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6623" y="1200845"/>
            <a:ext cx="4800000" cy="492921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magyarázat egy vagy több mondatban. Hivatkozások, megjegyzések és egy tartalmak helye.</a:t>
            </a:r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BDFF43FA-559E-4CC2-BA64-4A83B6A39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6203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1DDF96CC-2707-498B-9D47-F656111740F7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156594"/>
            <a:ext cx="1222607" cy="916955"/>
            <a:chOff x="7979931" y="5555066"/>
            <a:chExt cx="1008650" cy="1008650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C01B383D-BBDA-4686-84F7-4C6CE7811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2" name="Kép 21">
              <a:extLst>
                <a:ext uri="{FF2B5EF4-FFF2-40B4-BE49-F238E27FC236}">
                  <a16:creationId xmlns:a16="http://schemas.microsoft.com/office/drawing/2014/main" id="{F4A63ADB-B578-435E-BDB6-6E72222B8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6" name="Tartalom helye 3">
            <a:extLst>
              <a:ext uri="{FF2B5EF4-FFF2-40B4-BE49-F238E27FC236}">
                <a16:creationId xmlns:a16="http://schemas.microsoft.com/office/drawing/2014/main" id="{A5D8B0BB-C4C6-48D5-A4BA-AB0AB6F1B5C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1200845"/>
            <a:ext cx="6046595" cy="435812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8" name="Szöveg helye 5">
            <a:extLst>
              <a:ext uri="{FF2B5EF4-FFF2-40B4-BE49-F238E27FC236}">
                <a16:creationId xmlns:a16="http://schemas.microsoft.com/office/drawing/2014/main" id="{1CAC9F08-C220-4C2B-80B9-1A6C9C33B6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9" name="Szöveg helye 5">
            <a:extLst>
              <a:ext uri="{FF2B5EF4-FFF2-40B4-BE49-F238E27FC236}">
                <a16:creationId xmlns:a16="http://schemas.microsoft.com/office/drawing/2014/main" id="{0B3EA3D5-59BC-400F-9370-46BF346B11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128017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3">
            <a:extLst>
              <a:ext uri="{FF2B5EF4-FFF2-40B4-BE49-F238E27FC236}">
                <a16:creationId xmlns:a16="http://schemas.microsoft.com/office/drawing/2014/main" id="{4DD4CFD9-DEB4-4FAD-A942-9652D70A5E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569" y="1190675"/>
            <a:ext cx="10745977" cy="504709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698EDC3C-F61C-4E0A-9B87-65FB0A6394C5}"/>
              </a:ext>
            </a:extLst>
          </p:cNvPr>
          <p:cNvSpPr/>
          <p:nvPr/>
        </p:nvSpPr>
        <p:spPr>
          <a:xfrm>
            <a:off x="-1" y="293640"/>
            <a:ext cx="12192001" cy="635999"/>
          </a:xfrm>
          <a:prstGeom prst="rect">
            <a:avLst/>
          </a:prstGeom>
          <a:pattFill prst="ltUpDiag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F15B2FEA-02B9-417D-A720-B3FC6191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5" y="310448"/>
            <a:ext cx="10147523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tx2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 dirty="0"/>
              <a:t>Mintacím szerkesztése</a:t>
            </a: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5DC307C6-FB29-457B-BF8E-A49D05DE79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6203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2294AA46-0A5D-445B-8443-08F3C32D1209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156594"/>
            <a:ext cx="1222607" cy="916955"/>
            <a:chOff x="7979931" y="5555066"/>
            <a:chExt cx="1008650" cy="1008650"/>
          </a:xfrm>
        </p:grpSpPr>
        <p:sp>
          <p:nvSpPr>
            <p:cNvPr id="18" name="Ellipszis 17">
              <a:extLst>
                <a:ext uri="{FF2B5EF4-FFF2-40B4-BE49-F238E27FC236}">
                  <a16:creationId xmlns:a16="http://schemas.microsoft.com/office/drawing/2014/main" id="{2CB1EFAC-6859-48B0-8A0B-2C13EEC9E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A961BC90-D2F2-45FB-AF47-AE07F297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223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178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1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jeze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B9832036-2788-4622-A64B-17EA6B541E33}"/>
              </a:ext>
            </a:extLst>
          </p:cNvPr>
          <p:cNvSpPr/>
          <p:nvPr/>
        </p:nvSpPr>
        <p:spPr>
          <a:xfrm>
            <a:off x="3" y="1"/>
            <a:ext cx="1866900" cy="6858000"/>
          </a:xfrm>
          <a:prstGeom prst="rect">
            <a:avLst/>
          </a:prstGeom>
          <a:gradFill>
            <a:gsLst>
              <a:gs pos="0">
                <a:srgbClr val="143777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746DDF3-1237-4ABC-BE9B-40E07F652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13954" r="50075" b="15166"/>
          <a:stretch/>
        </p:blipFill>
        <p:spPr>
          <a:xfrm>
            <a:off x="7516919" y="0"/>
            <a:ext cx="4663644" cy="6858000"/>
          </a:xfrm>
          <a:prstGeom prst="rect">
            <a:avLst/>
          </a:prstGeom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C5E54EA3-5DA1-484C-86ED-D48C079F35EE}"/>
              </a:ext>
            </a:extLst>
          </p:cNvPr>
          <p:cNvSpPr>
            <a:spLocks noChangeAspect="1"/>
          </p:cNvSpPr>
          <p:nvPr/>
        </p:nvSpPr>
        <p:spPr>
          <a:xfrm>
            <a:off x="7516919" y="-1"/>
            <a:ext cx="4675084" cy="68580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8A1C6F4-B994-46B7-B604-2637090259BF}"/>
              </a:ext>
            </a:extLst>
          </p:cNvPr>
          <p:cNvGrpSpPr/>
          <p:nvPr/>
        </p:nvGrpSpPr>
        <p:grpSpPr>
          <a:xfrm>
            <a:off x="1054332" y="2757743"/>
            <a:ext cx="1585351" cy="1342514"/>
            <a:chOff x="2398603" y="3656545"/>
            <a:chExt cx="1476765" cy="1476765"/>
          </a:xfrm>
        </p:grpSpPr>
        <p:sp>
          <p:nvSpPr>
            <p:cNvPr id="10" name="Ellipszis 9">
              <a:extLst>
                <a:ext uri="{FF2B5EF4-FFF2-40B4-BE49-F238E27FC236}">
                  <a16:creationId xmlns:a16="http://schemas.microsoft.com/office/drawing/2014/main" id="{A6271CBC-C030-43FF-85C3-A12DBA354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8603" y="3656545"/>
              <a:ext cx="1476765" cy="1476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506F0F34-288C-4900-8715-CDD0E3BBB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2504762" y="3761508"/>
              <a:ext cx="1264444" cy="1266826"/>
            </a:xfrm>
            <a:prstGeom prst="rect">
              <a:avLst/>
            </a:prstGeom>
          </p:spPr>
        </p:pic>
      </p:grpSp>
      <p:pic>
        <p:nvPicPr>
          <p:cNvPr id="17" name="Kép 16">
            <a:extLst>
              <a:ext uri="{FF2B5EF4-FFF2-40B4-BE49-F238E27FC236}">
                <a16:creationId xmlns:a16="http://schemas.microsoft.com/office/drawing/2014/main" id="{66325AB9-9CA1-4E78-B77C-07464C8D6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6"/>
          <a:stretch/>
        </p:blipFill>
        <p:spPr>
          <a:xfrm>
            <a:off x="11445" y="1129644"/>
            <a:ext cx="2349495" cy="4786769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35A37BE2-9DE4-465D-8D3E-B086EDC1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028" y="3117498"/>
            <a:ext cx="6644488" cy="622991"/>
          </a:xfrm>
          <a:noFill/>
        </p:spPr>
        <p:txBody>
          <a:bodyPr wrap="square" rtlCol="0" anchor="ctr">
            <a:spAutoFit/>
          </a:bodyPr>
          <a:lstStyle>
            <a:lvl1pPr>
              <a:lnSpc>
                <a:spcPct val="110000"/>
              </a:lnSpc>
              <a:defRPr lang="hu-HU" sz="33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342900"/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095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10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92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67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25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84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77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8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81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44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6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7008000" y="-7372"/>
            <a:ext cx="5184000" cy="604823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7008000" y="6119730"/>
            <a:ext cx="5184576" cy="738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714EFCE-D761-4920-A4FD-C7BB8DCD8C78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5600915"/>
            <a:ext cx="1222607" cy="916955"/>
            <a:chOff x="7979931" y="5555066"/>
            <a:chExt cx="1008650" cy="1008650"/>
          </a:xfrm>
        </p:grpSpPr>
        <p:sp>
          <p:nvSpPr>
            <p:cNvPr id="16" name="Ellipszis 15">
              <a:extLst>
                <a:ext uri="{FF2B5EF4-FFF2-40B4-BE49-F238E27FC236}">
                  <a16:creationId xmlns:a16="http://schemas.microsoft.com/office/drawing/2014/main" id="{350EBC85-C44A-49C8-B9C4-B37A733500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B1717237-3717-49F6-B135-8CF62385E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9209589" y="5597401"/>
            <a:ext cx="781401" cy="1742439"/>
          </a:xfrm>
          <a:prstGeom prst="rect">
            <a:avLst/>
          </a:prstGeom>
        </p:spPr>
      </p:pic>
      <p:sp>
        <p:nvSpPr>
          <p:cNvPr id="37" name="Szöveg helye 7">
            <a:extLst>
              <a:ext uri="{FF2B5EF4-FFF2-40B4-BE49-F238E27FC236}">
                <a16:creationId xmlns:a16="http://schemas.microsoft.com/office/drawing/2014/main" id="{02C34324-1D62-4033-965F-F0EE61C280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0" y="1880323"/>
            <a:ext cx="4800000" cy="371767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38" name="Cím 8">
            <a:extLst>
              <a:ext uri="{FF2B5EF4-FFF2-40B4-BE49-F238E27FC236}">
                <a16:creationId xmlns:a16="http://schemas.microsoft.com/office/drawing/2014/main" id="{5DC3556C-9858-4CD8-AC57-BA798C8A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0" y="365129"/>
            <a:ext cx="48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9" name="Szöveg helye 2">
            <a:extLst>
              <a:ext uri="{FF2B5EF4-FFF2-40B4-BE49-F238E27FC236}">
                <a16:creationId xmlns:a16="http://schemas.microsoft.com/office/drawing/2014/main" id="{39C7282D-11A0-4434-A196-D66513CD39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0" y="6316644"/>
            <a:ext cx="4800001" cy="36933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19" name="Tartalom helye 3">
            <a:extLst>
              <a:ext uri="{FF2B5EF4-FFF2-40B4-BE49-F238E27FC236}">
                <a16:creationId xmlns:a16="http://schemas.microsoft.com/office/drawing/2014/main" id="{F44D6510-BF2B-4B8D-B8CB-9EBEB238AFE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365129"/>
            <a:ext cx="6046595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0" name="Szöveg helye 5">
            <a:extLst>
              <a:ext uri="{FF2B5EF4-FFF2-40B4-BE49-F238E27FC236}">
                <a16:creationId xmlns:a16="http://schemas.microsoft.com/office/drawing/2014/main" id="{1B73FA26-82AB-4322-839E-DCCBF5E35E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1" name="Szöveg helye 5">
            <a:extLst>
              <a:ext uri="{FF2B5EF4-FFF2-40B4-BE49-F238E27FC236}">
                <a16:creationId xmlns:a16="http://schemas.microsoft.com/office/drawing/2014/main" id="{10434836-BF4A-430A-BDC7-2F0A9F649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2999082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924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51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21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59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59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27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 helye 13">
            <a:extLst>
              <a:ext uri="{FF2B5EF4-FFF2-40B4-BE49-F238E27FC236}">
                <a16:creationId xmlns:a16="http://schemas.microsoft.com/office/drawing/2014/main" id="{E1E54AF7-9CFA-45CB-9750-29AB45291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1372" y="400113"/>
            <a:ext cx="4710877" cy="300082"/>
          </a:xfrm>
          <a:noFill/>
        </p:spPr>
        <p:txBody>
          <a:bodyPr wrap="square" rtlCol="0">
            <a:spAutoFit/>
          </a:bodyPr>
          <a:lstStyle>
            <a:lvl1pPr algn="r"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Konferencia | 2018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98923B4-BAF4-482B-8B9E-42943A59C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3" y="2211574"/>
            <a:ext cx="11083636" cy="2098808"/>
          </a:xfrm>
          <a:noFill/>
        </p:spPr>
        <p:txBody>
          <a:bodyPr wrap="square" bIns="108000" rtlCol="0" anchor="b">
            <a:noAutofit/>
          </a:bodyPr>
          <a:lstStyle>
            <a:lvl1pPr algn="ctr">
              <a:lnSpc>
                <a:spcPct val="100000"/>
              </a:lnSpc>
              <a:defRPr lang="hu-HU" sz="3600" cap="all" spc="225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342900"/>
            <a:r>
              <a:rPr lang="hu-HU" dirty="0" err="1"/>
              <a:t>MintacíM</a:t>
            </a:r>
            <a:r>
              <a:rPr lang="hu-HU" dirty="0"/>
              <a:t> szerkesztése</a:t>
            </a:r>
          </a:p>
        </p:txBody>
      </p:sp>
      <p:sp>
        <p:nvSpPr>
          <p:cNvPr id="14" name="Szöveg helye 13">
            <a:extLst>
              <a:ext uri="{FF2B5EF4-FFF2-40B4-BE49-F238E27FC236}">
                <a16:creationId xmlns:a16="http://schemas.microsoft.com/office/drawing/2014/main" id="{F6EF56F0-9022-4FBA-AE45-DAF024E45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820" y="400113"/>
            <a:ext cx="4710877" cy="300082"/>
          </a:xfrm>
          <a:noFill/>
        </p:spPr>
        <p:txBody>
          <a:bodyPr wrap="square" rtlCol="0">
            <a:spAutoFit/>
          </a:bodyPr>
          <a:lstStyle>
            <a:lvl1pPr>
              <a:defRPr lang="hu-HU" sz="1500" spc="113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defTabSz="342900"/>
            <a:r>
              <a:rPr lang="hu-HU" dirty="0"/>
              <a:t>Előadó Neve | titulusa</a:t>
            </a:r>
          </a:p>
        </p:txBody>
      </p:sp>
    </p:spTree>
    <p:extLst>
      <p:ext uri="{BB962C8B-B14F-4D97-AF65-F5344CB8AC3E}">
        <p14:creationId xmlns:p14="http://schemas.microsoft.com/office/powerpoint/2010/main" val="3919470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örzs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artalom helye 3">
            <a:extLst>
              <a:ext uri="{FF2B5EF4-FFF2-40B4-BE49-F238E27FC236}">
                <a16:creationId xmlns:a16="http://schemas.microsoft.com/office/drawing/2014/main" id="{B61A9FF3-877E-4A8A-8082-96C99F684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569" y="1190675"/>
            <a:ext cx="10745977" cy="504709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3B2918A8-6FD6-4141-916F-31D783AD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5" y="310448"/>
            <a:ext cx="10147523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42DF65F1-33FF-4F3C-AC86-2C7F5F898A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6203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</p:spTree>
    <p:extLst>
      <p:ext uri="{BB962C8B-B14F-4D97-AF65-F5344CB8AC3E}">
        <p14:creationId xmlns:p14="http://schemas.microsoft.com/office/powerpoint/2010/main" val="340340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ejeze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35A37BE2-9DE4-465D-8D3E-B086EDC1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028" y="3117498"/>
            <a:ext cx="6644488" cy="622991"/>
          </a:xfrm>
          <a:noFill/>
        </p:spPr>
        <p:txBody>
          <a:bodyPr wrap="square" rtlCol="0" anchor="ctr">
            <a:spAutoFit/>
          </a:bodyPr>
          <a:lstStyle>
            <a:lvl1pPr>
              <a:lnSpc>
                <a:spcPct val="110000"/>
              </a:lnSpc>
              <a:defRPr lang="hu-HU" sz="33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342900"/>
            <a:r>
              <a:rPr lang="hu-HU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115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0" y="-7370"/>
            <a:ext cx="5184000" cy="604823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3" y="6119730"/>
            <a:ext cx="5184000" cy="738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2201304" y="5597401"/>
            <a:ext cx="781401" cy="1742439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B1C46F0A-1AB8-4BCC-BAFC-1016B87CF0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9422" y="6316866"/>
            <a:ext cx="3770245" cy="361835"/>
          </a:xfrm>
        </p:spPr>
        <p:txBody>
          <a:bodyPr anchor="ctr">
            <a:noAutofit/>
          </a:bodyPr>
          <a:lstStyle>
            <a:lvl1pPr algn="r"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CEC0966E-815A-4B33-9F0C-B8A5DD6DD6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9665" y="1887824"/>
            <a:ext cx="4800000" cy="3710173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Az ábrához tartozó magyarázat hosszabb kifejtése, egy vagy több mondatban, hivatkozások, megjegyzések helye…</a:t>
            </a:r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C75D0434-E8E8-440E-8707-77DCFF37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65" y="365129"/>
            <a:ext cx="4800000" cy="1325563"/>
          </a:xfrm>
          <a:ln>
            <a:gradFill flip="none" rotWithShape="1">
              <a:gsLst>
                <a:gs pos="1000">
                  <a:schemeClr val="accent1">
                    <a:lumMod val="5000"/>
                    <a:lumOff val="95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16200000" scaled="0"/>
              <a:tileRect/>
            </a:gradFill>
          </a:ln>
        </p:spPr>
        <p:txBody>
          <a:bodyPr bIns="144000" anchor="b">
            <a:normAutofit/>
          </a:bodyPr>
          <a:lstStyle>
            <a:lvl1pPr>
              <a:lnSpc>
                <a:spcPct val="120000"/>
              </a:lnSpc>
              <a:defRPr sz="3000" cap="all" spc="75" baseline="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CCB2BA63-84A4-4546-87A0-D9DA49F8D53E}"/>
              </a:ext>
            </a:extLst>
          </p:cNvPr>
          <p:cNvGrpSpPr>
            <a:grpSpLocks noChangeAspect="1"/>
          </p:cNvGrpSpPr>
          <p:nvPr/>
        </p:nvGrpSpPr>
        <p:grpSpPr>
          <a:xfrm>
            <a:off x="278977" y="5600915"/>
            <a:ext cx="1222607" cy="916955"/>
            <a:chOff x="7979931" y="5555066"/>
            <a:chExt cx="1008650" cy="1008650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3603E696-F6AE-4DB9-AB6F-CC6499591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71F5F168-646F-4B5E-804F-43C250451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3" name="Szöveg helye 5">
            <a:extLst>
              <a:ext uri="{FF2B5EF4-FFF2-40B4-BE49-F238E27FC236}">
                <a16:creationId xmlns:a16="http://schemas.microsoft.com/office/drawing/2014/main" id="{F0C73910-03DB-4031-A496-E4DE431BA8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4033" y="5841352"/>
            <a:ext cx="6048000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4" name="Szöveg helye 5">
            <a:extLst>
              <a:ext uri="{FF2B5EF4-FFF2-40B4-BE49-F238E27FC236}">
                <a16:creationId xmlns:a16="http://schemas.microsoft.com/office/drawing/2014/main" id="{C303D8CD-B4C5-4351-A36C-57B8B61283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4033" y="6315176"/>
            <a:ext cx="6048000" cy="370800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sp>
        <p:nvSpPr>
          <p:cNvPr id="25" name="Tartalom helye 3">
            <a:extLst>
              <a:ext uri="{FF2B5EF4-FFF2-40B4-BE49-F238E27FC236}">
                <a16:creationId xmlns:a16="http://schemas.microsoft.com/office/drawing/2014/main" id="{EB5270F9-D439-41A4-9A4D-1A79F355782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4227" y="571671"/>
            <a:ext cx="6048000" cy="505508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</p:spTree>
    <p:extLst>
      <p:ext uri="{BB962C8B-B14F-4D97-AF65-F5344CB8AC3E}">
        <p14:creationId xmlns:p14="http://schemas.microsoft.com/office/powerpoint/2010/main" val="424375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7007552" y="-4"/>
            <a:ext cx="5184448" cy="3384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BBA96685-E775-4D65-81A4-7D98E230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776" y="365129"/>
            <a:ext cx="4800000" cy="2892066"/>
          </a:xfrm>
          <a:ln>
            <a:noFill/>
          </a:ln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Több soros Mintacím szerkesztése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7007553" y="3449170"/>
            <a:ext cx="5185023" cy="34088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9209362" y="5597401"/>
            <a:ext cx="781401" cy="1742439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E3946156-F48D-415B-A39E-CE3FF0553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776" y="3579213"/>
            <a:ext cx="4800000" cy="2550849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 tartalmak helye.</a:t>
            </a:r>
          </a:p>
        </p:txBody>
      </p:sp>
      <p:sp>
        <p:nvSpPr>
          <p:cNvPr id="22" name="Tartalom helye 3">
            <a:extLst>
              <a:ext uri="{FF2B5EF4-FFF2-40B4-BE49-F238E27FC236}">
                <a16:creationId xmlns:a16="http://schemas.microsoft.com/office/drawing/2014/main" id="{828B175C-BEBE-4758-9D4B-D75CC083C9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365129"/>
            <a:ext cx="6046595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5" name="Szöveg helye 2">
            <a:extLst>
              <a:ext uri="{FF2B5EF4-FFF2-40B4-BE49-F238E27FC236}">
                <a16:creationId xmlns:a16="http://schemas.microsoft.com/office/drawing/2014/main" id="{D1B90F64-22FD-46A6-AD66-EACE5DE9A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9776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6" name="Szöveg helye 5">
            <a:extLst>
              <a:ext uri="{FF2B5EF4-FFF2-40B4-BE49-F238E27FC236}">
                <a16:creationId xmlns:a16="http://schemas.microsoft.com/office/drawing/2014/main" id="{62CF5B3C-7531-4D70-9104-C67EBB1CF8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31" name="Szöveg helye 5">
            <a:extLst>
              <a:ext uri="{FF2B5EF4-FFF2-40B4-BE49-F238E27FC236}">
                <a16:creationId xmlns:a16="http://schemas.microsoft.com/office/drawing/2014/main" id="{B67782A7-14FB-488C-ADBF-95EC70AB20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713E5D64-A416-4407-A7A9-09466826ED7E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2968170"/>
            <a:ext cx="1222607" cy="916955"/>
            <a:chOff x="7979931" y="5555066"/>
            <a:chExt cx="1008650" cy="1008650"/>
          </a:xfrm>
        </p:grpSpPr>
        <p:sp>
          <p:nvSpPr>
            <p:cNvPr id="21" name="Ellipszis 20">
              <a:extLst>
                <a:ext uri="{FF2B5EF4-FFF2-40B4-BE49-F238E27FC236}">
                  <a16:creationId xmlns:a16="http://schemas.microsoft.com/office/drawing/2014/main" id="{D0A6B8B5-ED8C-481E-9B80-314EA5E96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23" name="Kép 22">
              <a:extLst>
                <a:ext uri="{FF2B5EF4-FFF2-40B4-BE49-F238E27FC236}">
                  <a16:creationId xmlns:a16="http://schemas.microsoft.com/office/drawing/2014/main" id="{7D9D7D4A-71F2-4FD6-A2E4-D41AE88D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8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9BA93E46-E304-457C-B4E5-97307FE0451E}"/>
              </a:ext>
            </a:extLst>
          </p:cNvPr>
          <p:cNvSpPr/>
          <p:nvPr/>
        </p:nvSpPr>
        <p:spPr>
          <a:xfrm flipV="1">
            <a:off x="7008000" y="-3"/>
            <a:ext cx="5184000" cy="1663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BBA96685-E775-4D65-81A4-7D98E230E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565" y="365129"/>
            <a:ext cx="4800000" cy="998976"/>
          </a:xfrm>
          <a:ln>
            <a:noFill/>
          </a:ln>
        </p:spPr>
        <p:txBody>
          <a:bodyPr anchor="b">
            <a:noAutofit/>
          </a:bodyPr>
          <a:lstStyle>
            <a:lvl1pPr>
              <a:lnSpc>
                <a:spcPct val="120000"/>
              </a:lnSpc>
              <a:defRPr lang="hu-HU" sz="3000" cap="all" spc="75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hu-HU" dirty="0"/>
              <a:t>Rövid cím szerkesztése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3A6DB6-4204-4902-B048-54DA76673F9E}"/>
              </a:ext>
            </a:extLst>
          </p:cNvPr>
          <p:cNvSpPr/>
          <p:nvPr/>
        </p:nvSpPr>
        <p:spPr>
          <a:xfrm>
            <a:off x="7008000" y="1729236"/>
            <a:ext cx="5184000" cy="51287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C9E3E7CF-F49B-4DF1-899B-52D5E5B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9209300" y="5597401"/>
            <a:ext cx="781401" cy="1742439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E3946156-F48D-415B-A39E-CE3FF0553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1939" y="1835397"/>
            <a:ext cx="4800000" cy="4294658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</a:t>
            </a:r>
            <a:br>
              <a:rPr lang="hu-HU" dirty="0"/>
            </a:br>
            <a:r>
              <a:rPr lang="hu-HU" dirty="0"/>
              <a:t>magyarázat egy vagy több mondatban. Hivatkozások, megjegyzések és egyéb tartalmak helye.</a:t>
            </a:r>
          </a:p>
        </p:txBody>
      </p:sp>
      <p:sp>
        <p:nvSpPr>
          <p:cNvPr id="23" name="Szöveg helye 2">
            <a:extLst>
              <a:ext uri="{FF2B5EF4-FFF2-40B4-BE49-F238E27FC236}">
                <a16:creationId xmlns:a16="http://schemas.microsoft.com/office/drawing/2014/main" id="{0B2D9C99-1C4E-4298-A997-389B38E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1939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3C8BD7F5-F845-4745-82FD-81504485B0BD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1241913"/>
            <a:ext cx="1222607" cy="916955"/>
            <a:chOff x="7979931" y="5555066"/>
            <a:chExt cx="1008650" cy="1008650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725A775F-8F32-4260-A9DA-60C1222D4E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D614204D-7C12-4091-98F5-6937A3747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20" name="Tartalom helye 3">
            <a:extLst>
              <a:ext uri="{FF2B5EF4-FFF2-40B4-BE49-F238E27FC236}">
                <a16:creationId xmlns:a16="http://schemas.microsoft.com/office/drawing/2014/main" id="{DC6DF135-3B7D-4956-9743-C8E623DF8D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365129"/>
            <a:ext cx="6046595" cy="51938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21" name="Szöveg helye 5">
            <a:extLst>
              <a:ext uri="{FF2B5EF4-FFF2-40B4-BE49-F238E27FC236}">
                <a16:creationId xmlns:a16="http://schemas.microsoft.com/office/drawing/2014/main" id="{42BB3DE8-1251-4064-8D6B-4B1FA4526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A78D3E86-9993-4BC1-99AD-7D429BC36D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360071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894D9129-1CB5-417B-87D6-5893AB314D9E}"/>
              </a:ext>
            </a:extLst>
          </p:cNvPr>
          <p:cNvSpPr/>
          <p:nvPr/>
        </p:nvSpPr>
        <p:spPr>
          <a:xfrm>
            <a:off x="6912000" y="922448"/>
            <a:ext cx="5280000" cy="59355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8C45189-E75A-4873-AC6E-8DB275763272}"/>
              </a:ext>
            </a:extLst>
          </p:cNvPr>
          <p:cNvSpPr/>
          <p:nvPr/>
        </p:nvSpPr>
        <p:spPr>
          <a:xfrm>
            <a:off x="-1" y="293640"/>
            <a:ext cx="12192001" cy="635999"/>
          </a:xfrm>
          <a:prstGeom prst="rect">
            <a:avLst/>
          </a:prstGeom>
          <a:gradFill>
            <a:gsLst>
              <a:gs pos="9000">
                <a:schemeClr val="tx2">
                  <a:lumMod val="75000"/>
                  <a:lumOff val="25000"/>
                </a:schemeClr>
              </a:gs>
              <a:gs pos="95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112F30A4-08F8-460C-90AB-68491CC3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5" y="310448"/>
            <a:ext cx="10147523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27" name="Szöveg helye 2">
            <a:extLst>
              <a:ext uri="{FF2B5EF4-FFF2-40B4-BE49-F238E27FC236}">
                <a16:creationId xmlns:a16="http://schemas.microsoft.com/office/drawing/2014/main" id="{4291317A-D0C3-4FE3-A84C-AA2CE6A52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6623" y="1200845"/>
            <a:ext cx="4800000" cy="492921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/>
            </a:lvl1pPr>
          </a:lstStyle>
          <a:p>
            <a:pPr lvl="0"/>
            <a:r>
              <a:rPr lang="hu-HU" dirty="0"/>
              <a:t>Az ábrához tartozó magyarázat egy vagy több mondatban. Hivatkozások, megjegyzések és egy tartalmak helye.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EBD72CD-FF20-466C-95CC-B40009752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6203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pic>
        <p:nvPicPr>
          <p:cNvPr id="37" name="Kép 36">
            <a:extLst>
              <a:ext uri="{FF2B5EF4-FFF2-40B4-BE49-F238E27FC236}">
                <a16:creationId xmlns:a16="http://schemas.microsoft.com/office/drawing/2014/main" id="{BB5CD19C-83CD-4D97-A40F-1DDB7075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806" r="50075" b="9197"/>
          <a:stretch/>
        </p:blipFill>
        <p:spPr>
          <a:xfrm rot="5400000">
            <a:off x="9161300" y="5597401"/>
            <a:ext cx="781401" cy="1742439"/>
          </a:xfrm>
          <a:prstGeom prst="rect">
            <a:avLst/>
          </a:prstGeom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A709C96B-E554-4008-9A8F-B4F67C413947}"/>
              </a:ext>
            </a:extLst>
          </p:cNvPr>
          <p:cNvGrpSpPr>
            <a:grpSpLocks noChangeAspect="1"/>
          </p:cNvGrpSpPr>
          <p:nvPr/>
        </p:nvGrpSpPr>
        <p:grpSpPr>
          <a:xfrm>
            <a:off x="10701039" y="156594"/>
            <a:ext cx="1222607" cy="916955"/>
            <a:chOff x="7979931" y="5555066"/>
            <a:chExt cx="1008650" cy="1008650"/>
          </a:xfrm>
        </p:grpSpPr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8D790186-02D7-4DFF-8358-FCB9B2A8A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EB79F6CD-A0F3-4DDB-9DE2-475A98B6B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  <p:sp>
        <p:nvSpPr>
          <p:cNvPr id="18" name="Tartalom helye 3">
            <a:extLst>
              <a:ext uri="{FF2B5EF4-FFF2-40B4-BE49-F238E27FC236}">
                <a16:creationId xmlns:a16="http://schemas.microsoft.com/office/drawing/2014/main" id="{4C844328-3F5C-4E88-8EAF-CDCA6317F1F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9967" y="1200845"/>
            <a:ext cx="6046595" cy="435812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9" name="Szöveg helye 5">
            <a:extLst>
              <a:ext uri="{FF2B5EF4-FFF2-40B4-BE49-F238E27FC236}">
                <a16:creationId xmlns:a16="http://schemas.microsoft.com/office/drawing/2014/main" id="{BF34CC12-9A43-4F7C-BD11-631BEB177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73" y="581571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800" cap="all" spc="113" baseline="0"/>
            </a:lvl1pPr>
          </a:lstStyle>
          <a:p>
            <a:pPr lvl="0"/>
            <a:r>
              <a:rPr lang="hu-HU" dirty="0"/>
              <a:t>Ábra / Diagram címe </a:t>
            </a:r>
          </a:p>
        </p:txBody>
      </p:sp>
      <p:sp>
        <p:nvSpPr>
          <p:cNvPr id="20" name="Szöveg helye 5">
            <a:extLst>
              <a:ext uri="{FF2B5EF4-FFF2-40B4-BE49-F238E27FC236}">
                <a16:creationId xmlns:a16="http://schemas.microsoft.com/office/drawing/2014/main" id="{AEEC4DA1-E1B7-421F-9AFB-BA5458CBDF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773" y="6282024"/>
            <a:ext cx="6046788" cy="444979"/>
          </a:xfrm>
        </p:spPr>
        <p:txBody>
          <a:bodyPr anchor="ctr">
            <a:normAutofit/>
          </a:bodyPr>
          <a:lstStyle>
            <a:lvl1pPr algn="ctr">
              <a:defRPr sz="1350" cap="none" spc="113" baseline="0"/>
            </a:lvl1pPr>
          </a:lstStyle>
          <a:p>
            <a:pPr lvl="0"/>
            <a:r>
              <a:rPr lang="hu-HU" dirty="0"/>
              <a:t>Az ábra alcíme, évszám, korcsoport, egyéb</a:t>
            </a:r>
          </a:p>
        </p:txBody>
      </p:sp>
    </p:spTree>
    <p:extLst>
      <p:ext uri="{BB962C8B-B14F-4D97-AF65-F5344CB8AC3E}">
        <p14:creationId xmlns:p14="http://schemas.microsoft.com/office/powerpoint/2010/main" val="331718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örzs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artalom helye 3">
            <a:extLst>
              <a:ext uri="{FF2B5EF4-FFF2-40B4-BE49-F238E27FC236}">
                <a16:creationId xmlns:a16="http://schemas.microsoft.com/office/drawing/2014/main" id="{B61A9FF3-877E-4A8A-8082-96C99F684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7569" y="1190675"/>
            <a:ext cx="10745977" cy="504709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9D2ABD4F-9A65-4313-83C2-BC6B67352DD4}"/>
              </a:ext>
            </a:extLst>
          </p:cNvPr>
          <p:cNvSpPr/>
          <p:nvPr/>
        </p:nvSpPr>
        <p:spPr>
          <a:xfrm>
            <a:off x="-1" y="293640"/>
            <a:ext cx="12192001" cy="635999"/>
          </a:xfrm>
          <a:prstGeom prst="rect">
            <a:avLst/>
          </a:prstGeom>
          <a:gradFill>
            <a:gsLst>
              <a:gs pos="9000">
                <a:schemeClr val="tx2">
                  <a:lumMod val="75000"/>
                  <a:lumOff val="25000"/>
                </a:schemeClr>
              </a:gs>
              <a:gs pos="95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3B2918A8-6FD6-4141-916F-31D783AD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65" y="310448"/>
            <a:ext cx="10147523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000" cap="all" spc="80" baseline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42DF65F1-33FF-4F3C-AC86-2C7F5F898A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6203" y="6316644"/>
            <a:ext cx="4800000" cy="36933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350"/>
            </a:lvl1pPr>
          </a:lstStyle>
          <a:p>
            <a:pPr lvl="0"/>
            <a:r>
              <a:rPr lang="hu-HU" dirty="0"/>
              <a:t>Forrás | MNB</a:t>
            </a: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CBADE1C-80E7-482F-A47F-C127E1858476}"/>
              </a:ext>
            </a:extLst>
          </p:cNvPr>
          <p:cNvGrpSpPr>
            <a:grpSpLocks noChangeAspect="1"/>
          </p:cNvGrpSpPr>
          <p:nvPr/>
        </p:nvGrpSpPr>
        <p:grpSpPr>
          <a:xfrm>
            <a:off x="10921042" y="156594"/>
            <a:ext cx="1002604" cy="916955"/>
            <a:chOff x="7979931" y="5555066"/>
            <a:chExt cx="1008650" cy="1008650"/>
          </a:xfrm>
        </p:grpSpPr>
        <p:sp>
          <p:nvSpPr>
            <p:cNvPr id="15" name="Ellipszis 14">
              <a:extLst>
                <a:ext uri="{FF2B5EF4-FFF2-40B4-BE49-F238E27FC236}">
                  <a16:creationId xmlns:a16="http://schemas.microsoft.com/office/drawing/2014/main" id="{5B7FBF9F-FEA5-4855-8A19-53DEDE5E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9931" y="5555066"/>
              <a:ext cx="1008650" cy="1008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800"/>
            </a:p>
          </p:txBody>
        </p:sp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630B57B0-5140-4B64-9110-EE7C31CEC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9" t="13826" r="24393" b="13968"/>
            <a:stretch/>
          </p:blipFill>
          <p:spPr>
            <a:xfrm>
              <a:off x="8052439" y="5626756"/>
              <a:ext cx="863632" cy="86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24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2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2" name="Szöveg helye 16">
            <a:extLst>
              <a:ext uri="{FF2B5EF4-FFF2-40B4-BE49-F238E27FC236}">
                <a16:creationId xmlns:a16="http://schemas.microsoft.com/office/drawing/2014/main" id="{8FBA625A-5531-479D-ABA0-7EC882803FA7}"/>
              </a:ext>
            </a:extLst>
          </p:cNvPr>
          <p:cNvSpPr txBox="1">
            <a:spLocks/>
          </p:cNvSpPr>
          <p:nvPr/>
        </p:nvSpPr>
        <p:spPr>
          <a:xfrm>
            <a:off x="11768" y="6344469"/>
            <a:ext cx="737533" cy="33513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u-HU" sz="1400" b="0" kern="0" spc="50" baseline="0" dirty="0" smtClean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5897F7-D0F6-48BC-987C-C4C9ABF430D0}" type="slidenum">
              <a:rPr lang="en-US" sz="1350" kern="1200" spc="0" smtClean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pPr algn="r"/>
              <a:t>‹#›</a:t>
            </a:fld>
            <a:r>
              <a:rPr lang="hu-HU" sz="1350" kern="1200" spc="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 |</a:t>
            </a:r>
            <a:endParaRPr lang="en-US" sz="1350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Élőláb helye 15">
            <a:extLst>
              <a:ext uri="{FF2B5EF4-FFF2-40B4-BE49-F238E27FC236}">
                <a16:creationId xmlns:a16="http://schemas.microsoft.com/office/drawing/2014/main" id="{1BA11169-7FEF-4E22-B20D-BBD07A24C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0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2" name="Szöveg helye 16">
            <a:extLst>
              <a:ext uri="{FF2B5EF4-FFF2-40B4-BE49-F238E27FC236}">
                <a16:creationId xmlns:a16="http://schemas.microsoft.com/office/drawing/2014/main" id="{8FBA625A-5531-479D-ABA0-7EC882803FA7}"/>
              </a:ext>
            </a:extLst>
          </p:cNvPr>
          <p:cNvSpPr txBox="1">
            <a:spLocks/>
          </p:cNvSpPr>
          <p:nvPr/>
        </p:nvSpPr>
        <p:spPr>
          <a:xfrm>
            <a:off x="11768" y="6344469"/>
            <a:ext cx="737533" cy="33513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u-HU" sz="1400" b="0" kern="0" spc="50" baseline="0" dirty="0" smtClean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5897F7-D0F6-48BC-987C-C4C9ABF430D0}" type="slidenum">
              <a:rPr lang="en-US" sz="1350" kern="1200" spc="0" smtClean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pPr algn="r"/>
              <a:t>‹#›</a:t>
            </a:fld>
            <a:r>
              <a:rPr lang="hu-HU" sz="1350" kern="1200" spc="0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 |</a:t>
            </a:r>
            <a:endParaRPr lang="en-US" sz="1350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Élőláb helye 15">
            <a:extLst>
              <a:ext uri="{FF2B5EF4-FFF2-40B4-BE49-F238E27FC236}">
                <a16:creationId xmlns:a16="http://schemas.microsoft.com/office/drawing/2014/main" id="{1BA11169-7FEF-4E22-B20D-BBD07A24C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5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1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Ã©ptalÃ¡lat a kÃ¶vetkezÅre: âyouth powe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66" y="323222"/>
            <a:ext cx="7661709" cy="431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16315" y="5414268"/>
            <a:ext cx="8401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hu-HU" sz="3600" b="1" dirty="0"/>
              <a:t>WITSEC SZAKMAI NAP 2018. OKTÓBER 4.</a:t>
            </a:r>
          </a:p>
        </p:txBody>
      </p:sp>
    </p:spTree>
    <p:extLst>
      <p:ext uri="{BB962C8B-B14F-4D97-AF65-F5344CB8AC3E}">
        <p14:creationId xmlns:p14="http://schemas.microsoft.com/office/powerpoint/2010/main" val="36530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rbas Fan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#togetherforresp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416390" y="90101"/>
            <a:ext cx="3719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hu-HU" sz="3600" b="1" dirty="0"/>
              <a:t>A CSAPAT TAGJAI</a:t>
            </a:r>
          </a:p>
        </p:txBody>
      </p:sp>
      <p:sp>
        <p:nvSpPr>
          <p:cNvPr id="4" name="Téglalap 3"/>
          <p:cNvSpPr/>
          <p:nvPr/>
        </p:nvSpPr>
        <p:spPr>
          <a:xfrm>
            <a:off x="591879" y="1282650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BENEDEK ZSÓFIA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BORBÁS FANNI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GALOVICS BERNADETT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KRASCSENITS BENCE ÁKOS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KOVÁCS MÁRTI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MIZERE MARTIN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SÓS MÁRTON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SZEGFŰ BENEDEK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SZTRÓKAY TAMÁS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VARGA ANTAL RICHÁRD</a:t>
            </a:r>
          </a:p>
          <a:p>
            <a:pPr lvl="0" defTabSz="914400"/>
            <a:r>
              <a:rPr lang="hu-HU" sz="2800" b="1" dirty="0">
                <a:solidFill>
                  <a:prstClr val="black"/>
                </a:solidFill>
              </a:rPr>
              <a:t>ZENGŐ ZOLTÁN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64" y="1387787"/>
            <a:ext cx="766333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38893" y="2367680"/>
            <a:ext cx="67729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Dr. Baracsi Katalin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internetjogász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katalin.baracsi@gmail.com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177" y="4455043"/>
            <a:ext cx="1930426" cy="22239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88640"/>
            <a:ext cx="676875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844825"/>
            <a:ext cx="9144000" cy="938535"/>
          </a:xfrm>
        </p:spPr>
        <p:txBody>
          <a:bodyPr>
            <a:normAutofit/>
          </a:bodyPr>
          <a:lstStyle/>
          <a:p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églalap 2"/>
          <p:cNvSpPr/>
          <p:nvPr/>
        </p:nvSpPr>
        <p:spPr>
          <a:xfrm>
            <a:off x="3786855" y="1366762"/>
            <a:ext cx="44711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/>
              <a:t>SAFER INTERNET PROGRAM</a:t>
            </a:r>
          </a:p>
          <a:p>
            <a:pPr algn="ctr"/>
            <a:endParaRPr lang="hu-HU" sz="2800" dirty="0"/>
          </a:p>
        </p:txBody>
      </p:sp>
      <p:sp>
        <p:nvSpPr>
          <p:cNvPr id="9" name="Téglalap 8"/>
          <p:cNvSpPr/>
          <p:nvPr/>
        </p:nvSpPr>
        <p:spPr>
          <a:xfrm>
            <a:off x="157281" y="2239381"/>
            <a:ext cx="3666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Tudatosságnövelő Központ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228437" y="2305512"/>
            <a:ext cx="124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/>
              <a:t>Helpline</a:t>
            </a:r>
            <a:endParaRPr lang="hu-HU" b="1" dirty="0"/>
          </a:p>
        </p:txBody>
      </p:sp>
      <p:sp>
        <p:nvSpPr>
          <p:cNvPr id="13" name="Téglalap 12"/>
          <p:cNvSpPr/>
          <p:nvPr/>
        </p:nvSpPr>
        <p:spPr>
          <a:xfrm>
            <a:off x="8760297" y="2348881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Hotline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722" y="3209508"/>
            <a:ext cx="2232248" cy="214232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23" y="3225704"/>
            <a:ext cx="1891390" cy="1998094"/>
          </a:xfrm>
          <a:prstGeom prst="rect">
            <a:avLst/>
          </a:prstGeom>
        </p:spPr>
      </p:pic>
      <p:pic>
        <p:nvPicPr>
          <p:cNvPr id="5" name="Picture 2" descr="KÃ©ptalÃ¡lat a kÃ¶vetkezÅre: âbiztonsagosinternet.hu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46" y="3149943"/>
            <a:ext cx="301540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211863" y="883337"/>
            <a:ext cx="10116616" cy="655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36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Legyél a SIP Hungary Youth Panel csapatának tagja</a:t>
            </a:r>
            <a:endParaRPr lang="hu-HU" sz="3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993337" y="1840077"/>
            <a:ext cx="4374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200" b="1" dirty="0">
                <a:solidFill>
                  <a:prstClr val="black"/>
                </a:solidFill>
                <a:cs typeface="Times New Roman" panose="02020603050405020304" pitchFamily="18" charset="0"/>
              </a:rPr>
              <a:t>13-19 év közötti fiatalok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84" y="3064916"/>
            <a:ext cx="4572001" cy="232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-1014413"/>
            <a:ext cx="13335000" cy="88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MNB séma">
      <a:dk1>
        <a:sysClr val="windowText" lastClr="000000"/>
      </a:dk1>
      <a:lt1>
        <a:sysClr val="window" lastClr="FFFFFF"/>
      </a:lt1>
      <a:dk2>
        <a:srgbClr val="0C2148"/>
      </a:dk2>
      <a:lt2>
        <a:srgbClr val="E7E6E6"/>
      </a:lt2>
      <a:accent1>
        <a:srgbClr val="009EE0"/>
      </a:accent1>
      <a:accent2>
        <a:srgbClr val="48A0AE"/>
      </a:accent2>
      <a:accent3>
        <a:srgbClr val="DA0000"/>
      </a:accent3>
      <a:accent4>
        <a:srgbClr val="E57200"/>
      </a:accent4>
      <a:accent5>
        <a:srgbClr val="F6A800"/>
      </a:accent5>
      <a:accent6>
        <a:srgbClr val="70AD47"/>
      </a:accent6>
      <a:hlink>
        <a:srgbClr val="0563C1"/>
      </a:hlink>
      <a:folHlink>
        <a:srgbClr val="954F72"/>
      </a:folHlink>
    </a:clrScheme>
    <a:fontScheme name="MNB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9D82F22-8C12-49ED-9B02-0DE281DA6CCC}" vid="{B62070E2-8DAD-4C8D-8BC5-F50A9BF3ACF0}"/>
    </a:ext>
  </a:extLst>
</a:theme>
</file>

<file path=ppt/theme/theme2.xml><?xml version="1.0" encoding="utf-8"?>
<a:theme xmlns:a="http://schemas.openxmlformats.org/drawingml/2006/main" name="MNB téma 4_3 nyomtatásra">
  <a:themeElements>
    <a:clrScheme name="MNB séma">
      <a:dk1>
        <a:sysClr val="windowText" lastClr="000000"/>
      </a:dk1>
      <a:lt1>
        <a:sysClr val="window" lastClr="FFFFFF"/>
      </a:lt1>
      <a:dk2>
        <a:srgbClr val="0C2148"/>
      </a:dk2>
      <a:lt2>
        <a:srgbClr val="E7E6E6"/>
      </a:lt2>
      <a:accent1>
        <a:srgbClr val="009EE0"/>
      </a:accent1>
      <a:accent2>
        <a:srgbClr val="48A0AE"/>
      </a:accent2>
      <a:accent3>
        <a:srgbClr val="DA0000"/>
      </a:accent3>
      <a:accent4>
        <a:srgbClr val="E57200"/>
      </a:accent4>
      <a:accent5>
        <a:srgbClr val="F6A800"/>
      </a:accent5>
      <a:accent6>
        <a:srgbClr val="70AD47"/>
      </a:accent6>
      <a:hlink>
        <a:srgbClr val="0563C1"/>
      </a:hlink>
      <a:folHlink>
        <a:srgbClr val="954F72"/>
      </a:folHlink>
    </a:clrScheme>
    <a:fontScheme name="MNB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9D82F22-8C12-49ED-9B02-0DE281DA6CCC}" vid="{A9582B90-6524-41EB-9FA6-0BA03A9CB942}"/>
    </a:ext>
  </a:extLst>
</a:theme>
</file>

<file path=ppt/theme/theme3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C8140FC8E53704FB6C8629984C5A86F" ma:contentTypeVersion="0" ma:contentTypeDescription="Új dokumentum létrehozása." ma:contentTypeScope="" ma:versionID="3a7a7e0ce4f6bc5f62c3edbd49a3c77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047bb06e0a2f553563b46466d8dd5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BE0DFB-CA13-457D-9E52-E8183AE5191F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3BAAF6C-E145-42E7-A663-3B7904F388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706C5F-07DC-41F7-8233-15DAEFE05F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1468</TotalTime>
  <Words>65</Words>
  <Application>Microsoft Office PowerPoint</Application>
  <PresentationFormat>Szélesvásznú</PresentationFormat>
  <Paragraphs>28</Paragraphs>
  <Slides>14</Slides>
  <Notes>5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Tw Cen MT</vt:lpstr>
      <vt:lpstr>blank</vt:lpstr>
      <vt:lpstr>MNB téma 4_3 nyomtatásra</vt:lpstr>
      <vt:lpstr>Cseppecske</vt:lpstr>
      <vt:lpstr>PowerPoint-bemutató</vt:lpstr>
      <vt:lpstr>PowerPoint-bemutató</vt:lpstr>
      <vt:lpstr>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Magyar Nemzeti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bognarjne</dc:creator>
  <cp:lastModifiedBy>dr. Baracsi Katalin</cp:lastModifiedBy>
  <cp:revision>126</cp:revision>
  <cp:lastPrinted>2018-03-02T11:20:41Z</cp:lastPrinted>
  <dcterms:created xsi:type="dcterms:W3CDTF">2018-02-15T11:15:37Z</dcterms:created>
  <dcterms:modified xsi:type="dcterms:W3CDTF">2018-10-03T13:25:15Z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0x0101007C8140FC8E53704FB6C8629984C5A86F</vt:lpwstr>
  </property>
  <property fmtid="{D5CDD505-2E9C-101B-9397-08002B2CF9AE}" pid="3" name="MSIP_Label_b0d11092-50c9-4e74-84b5-b1af078dc3d0_Enabled">
    <vt:lpwstr>True</vt:lpwstr>
  </property>
  <property fmtid="{D5CDD505-2E9C-101B-9397-08002B2CF9AE}" pid="4" name="MSIP_Label_b0d11092-50c9-4e74-84b5-b1af078dc3d0_SiteId">
    <vt:lpwstr>97c01ef8-0264-4eef-9c08-fb4a9ba1c0db</vt:lpwstr>
  </property>
  <property fmtid="{D5CDD505-2E9C-101B-9397-08002B2CF9AE}" pid="5" name="MSIP_Label_b0d11092-50c9-4e74-84b5-b1af078dc3d0_Ref">
    <vt:lpwstr>https://api.informationprotection.azure.com/api/97c01ef8-0264-4eef-9c08-fb4a9ba1c0db</vt:lpwstr>
  </property>
  <property fmtid="{D5CDD505-2E9C-101B-9397-08002B2CF9AE}" pid="6" name="MSIP_Label_b0d11092-50c9-4e74-84b5-b1af078dc3d0_Owner">
    <vt:lpwstr>volterneb@mnb.hu</vt:lpwstr>
  </property>
  <property fmtid="{D5CDD505-2E9C-101B-9397-08002B2CF9AE}" pid="7" name="MSIP_Label_b0d11092-50c9-4e74-84b5-b1af078dc3d0_SetDate">
    <vt:lpwstr>2018-09-28T10:47:54.6019692+02:00</vt:lpwstr>
  </property>
  <property fmtid="{D5CDD505-2E9C-101B-9397-08002B2CF9AE}" pid="8" name="MSIP_Label_b0d11092-50c9-4e74-84b5-b1af078dc3d0_Name">
    <vt:lpwstr>Protected</vt:lpwstr>
  </property>
  <property fmtid="{D5CDD505-2E9C-101B-9397-08002B2CF9AE}" pid="9" name="MSIP_Label_b0d11092-50c9-4e74-84b5-b1af078dc3d0_Application">
    <vt:lpwstr>Microsoft Azure Information Protection</vt:lpwstr>
  </property>
  <property fmtid="{D5CDD505-2E9C-101B-9397-08002B2CF9AE}" pid="10" name="MSIP_Label_b0d11092-50c9-4e74-84b5-b1af078dc3d0_Extended_MSFT_Method">
    <vt:lpwstr>Automatic</vt:lpwstr>
  </property>
  <property fmtid="{D5CDD505-2E9C-101B-9397-08002B2CF9AE}" pid="11" name="Sensitivity">
    <vt:lpwstr>Protected</vt:lpwstr>
  </property>
</Properties>
</file>